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4"/>
  </p:sldMasterIdLst>
  <p:sldIdLst>
    <p:sldId id="256" r:id="rId5"/>
    <p:sldId id="261" r:id="rId6"/>
    <p:sldId id="260" r:id="rId7"/>
    <p:sldId id="257" r:id="rId8"/>
    <p:sldId id="258"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79" r:id="rId26"/>
    <p:sldId id="280" r:id="rId27"/>
    <p:sldId id="281" r:id="rId28"/>
    <p:sldId id="276" r:id="rId29"/>
    <p:sldId id="277" r:id="rId30"/>
    <p:sldId id="282" r:id="rId31"/>
    <p:sldId id="283" r:id="rId32"/>
    <p:sldId id="284" r:id="rId33"/>
    <p:sldId id="285" r:id="rId34"/>
    <p:sldId id="28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B67A9-BDDC-4BAD-BA15-8A8A991FB22C}" v="110" dt="2026-01-09T13:41:38.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ok" userId="d6ddc6b4-f069-4f9f-b659-eb7b172580f7" providerId="ADAL" clId="{6BBB67A9-BDDC-4BAD-BA15-8A8A991FB22C}"/>
    <pc:docChg chg="undo custSel addSld modSld">
      <pc:chgData name="Claire Cook" userId="d6ddc6b4-f069-4f9f-b659-eb7b172580f7" providerId="ADAL" clId="{6BBB67A9-BDDC-4BAD-BA15-8A8A991FB22C}" dt="2026-01-09T14:07:17.096" v="1473" actId="20577"/>
      <pc:docMkLst>
        <pc:docMk/>
      </pc:docMkLst>
      <pc:sldChg chg="modSp mod">
        <pc:chgData name="Claire Cook" userId="d6ddc6b4-f069-4f9f-b659-eb7b172580f7" providerId="ADAL" clId="{6BBB67A9-BDDC-4BAD-BA15-8A8A991FB22C}" dt="2026-01-09T13:35:22.545" v="1228" actId="20577"/>
        <pc:sldMkLst>
          <pc:docMk/>
          <pc:sldMk cId="1750211776" sldId="259"/>
        </pc:sldMkLst>
        <pc:graphicFrameChg chg="modGraphic">
          <ac:chgData name="Claire Cook" userId="d6ddc6b4-f069-4f9f-b659-eb7b172580f7" providerId="ADAL" clId="{6BBB67A9-BDDC-4BAD-BA15-8A8A991FB22C}" dt="2026-01-09T13:35:22.545" v="1228" actId="20577"/>
          <ac:graphicFrameMkLst>
            <pc:docMk/>
            <pc:sldMk cId="1750211776" sldId="259"/>
            <ac:graphicFrameMk id="4" creationId="{FE590430-E7AE-7ED2-4D68-8304BC7C8455}"/>
          </ac:graphicFrameMkLst>
        </pc:graphicFrameChg>
      </pc:sldChg>
      <pc:sldChg chg="modSp mod">
        <pc:chgData name="Claire Cook" userId="d6ddc6b4-f069-4f9f-b659-eb7b172580f7" providerId="ADAL" clId="{6BBB67A9-BDDC-4BAD-BA15-8A8A991FB22C}" dt="2026-01-09T13:35:09.183" v="1227" actId="20577"/>
        <pc:sldMkLst>
          <pc:docMk/>
          <pc:sldMk cId="3050411158" sldId="261"/>
        </pc:sldMkLst>
        <pc:spChg chg="mod">
          <ac:chgData name="Claire Cook" userId="d6ddc6b4-f069-4f9f-b659-eb7b172580f7" providerId="ADAL" clId="{6BBB67A9-BDDC-4BAD-BA15-8A8A991FB22C}" dt="2026-01-09T13:35:09.183" v="1227" actId="20577"/>
          <ac:spMkLst>
            <pc:docMk/>
            <pc:sldMk cId="3050411158" sldId="261"/>
            <ac:spMk id="3" creationId="{EC96D4A3-0BE4-1B7C-5DB5-F8EA6F7B62CD}"/>
          </ac:spMkLst>
        </pc:spChg>
      </pc:sldChg>
      <pc:sldChg chg="modSp mod">
        <pc:chgData name="Claire Cook" userId="d6ddc6b4-f069-4f9f-b659-eb7b172580f7" providerId="ADAL" clId="{6BBB67A9-BDDC-4BAD-BA15-8A8A991FB22C}" dt="2026-01-09T14:07:17.096" v="1473" actId="20577"/>
        <pc:sldMkLst>
          <pc:docMk/>
          <pc:sldMk cId="3280218498" sldId="262"/>
        </pc:sldMkLst>
        <pc:spChg chg="mod">
          <ac:chgData name="Claire Cook" userId="d6ddc6b4-f069-4f9f-b659-eb7b172580f7" providerId="ADAL" clId="{6BBB67A9-BDDC-4BAD-BA15-8A8A991FB22C}" dt="2026-01-09T14:07:17.096" v="1473" actId="20577"/>
          <ac:spMkLst>
            <pc:docMk/>
            <pc:sldMk cId="3280218498" sldId="262"/>
            <ac:spMk id="3" creationId="{35F77490-8C4A-8EA0-8E6B-AA4F6F8AF8EF}"/>
          </ac:spMkLst>
        </pc:spChg>
      </pc:sldChg>
      <pc:sldChg chg="addSp modSp new mod">
        <pc:chgData name="Claire Cook" userId="d6ddc6b4-f069-4f9f-b659-eb7b172580f7" providerId="ADAL" clId="{6BBB67A9-BDDC-4BAD-BA15-8A8A991FB22C}" dt="2026-01-09T13:01:39.014" v="783" actId="1076"/>
        <pc:sldMkLst>
          <pc:docMk/>
          <pc:sldMk cId="2960040674" sldId="263"/>
        </pc:sldMkLst>
        <pc:spChg chg="mod">
          <ac:chgData name="Claire Cook" userId="d6ddc6b4-f069-4f9f-b659-eb7b172580f7" providerId="ADAL" clId="{6BBB67A9-BDDC-4BAD-BA15-8A8A991FB22C}" dt="2026-01-09T11:38:30.909" v="230"/>
          <ac:spMkLst>
            <pc:docMk/>
            <pc:sldMk cId="2960040674" sldId="263"/>
            <ac:spMk id="2" creationId="{EB2F2D7A-0256-D603-E2F3-7235DA0F790B}"/>
          </ac:spMkLst>
        </pc:spChg>
        <pc:spChg chg="mod">
          <ac:chgData name="Claire Cook" userId="d6ddc6b4-f069-4f9f-b659-eb7b172580f7" providerId="ADAL" clId="{6BBB67A9-BDDC-4BAD-BA15-8A8A991FB22C}" dt="2026-01-09T13:01:23.469" v="782" actId="2711"/>
          <ac:spMkLst>
            <pc:docMk/>
            <pc:sldMk cId="2960040674" sldId="263"/>
            <ac:spMk id="3" creationId="{EA6A971F-D579-2E3B-DEF1-506580637098}"/>
          </ac:spMkLst>
        </pc:spChg>
        <pc:picChg chg="add mod">
          <ac:chgData name="Claire Cook" userId="d6ddc6b4-f069-4f9f-b659-eb7b172580f7" providerId="ADAL" clId="{6BBB67A9-BDDC-4BAD-BA15-8A8A991FB22C}" dt="2026-01-09T11:39:38.485" v="242" actId="1076"/>
          <ac:picMkLst>
            <pc:docMk/>
            <pc:sldMk cId="2960040674" sldId="263"/>
            <ac:picMk id="4" creationId="{EC600B34-DF55-E4AD-FD16-76176995288F}"/>
          </ac:picMkLst>
        </pc:picChg>
        <pc:picChg chg="add mod">
          <ac:chgData name="Claire Cook" userId="d6ddc6b4-f069-4f9f-b659-eb7b172580f7" providerId="ADAL" clId="{6BBB67A9-BDDC-4BAD-BA15-8A8A991FB22C}" dt="2026-01-09T11:39:41.100" v="243" actId="1076"/>
          <ac:picMkLst>
            <pc:docMk/>
            <pc:sldMk cId="2960040674" sldId="263"/>
            <ac:picMk id="5" creationId="{E629A53E-988D-4622-BF62-4F739A254D6A}"/>
          </ac:picMkLst>
        </pc:picChg>
        <pc:picChg chg="add mod">
          <ac:chgData name="Claire Cook" userId="d6ddc6b4-f069-4f9f-b659-eb7b172580f7" providerId="ADAL" clId="{6BBB67A9-BDDC-4BAD-BA15-8A8A991FB22C}" dt="2026-01-09T13:01:39.014" v="783" actId="1076"/>
          <ac:picMkLst>
            <pc:docMk/>
            <pc:sldMk cId="2960040674" sldId="263"/>
            <ac:picMk id="6" creationId="{70FF36DE-8BC7-8CF2-2FBD-370B43A13C80}"/>
          </ac:picMkLst>
        </pc:picChg>
      </pc:sldChg>
      <pc:sldChg chg="addSp modSp new mod modClrScheme chgLayout">
        <pc:chgData name="Claire Cook" userId="d6ddc6b4-f069-4f9f-b659-eb7b172580f7" providerId="ADAL" clId="{6BBB67A9-BDDC-4BAD-BA15-8A8A991FB22C}" dt="2026-01-09T13:02:12.978" v="785" actId="20577"/>
        <pc:sldMkLst>
          <pc:docMk/>
          <pc:sldMk cId="3929827335" sldId="264"/>
        </pc:sldMkLst>
        <pc:spChg chg="mod">
          <ac:chgData name="Claire Cook" userId="d6ddc6b4-f069-4f9f-b659-eb7b172580f7" providerId="ADAL" clId="{6BBB67A9-BDDC-4BAD-BA15-8A8A991FB22C}" dt="2026-01-09T11:42:00.290" v="260" actId="26606"/>
          <ac:spMkLst>
            <pc:docMk/>
            <pc:sldMk cId="3929827335" sldId="264"/>
            <ac:spMk id="2" creationId="{DA5489F6-36B8-5B6D-94CE-9629B46B71E2}"/>
          </ac:spMkLst>
        </pc:spChg>
        <pc:spChg chg="mod ord">
          <ac:chgData name="Claire Cook" userId="d6ddc6b4-f069-4f9f-b659-eb7b172580f7" providerId="ADAL" clId="{6BBB67A9-BDDC-4BAD-BA15-8A8A991FB22C}" dt="2026-01-09T13:02:12.978" v="785" actId="20577"/>
          <ac:spMkLst>
            <pc:docMk/>
            <pc:sldMk cId="3929827335" sldId="264"/>
            <ac:spMk id="3" creationId="{810E8E6E-7C97-FE3F-24E4-7D6750C83845}"/>
          </ac:spMkLst>
        </pc:spChg>
        <pc:spChg chg="add">
          <ac:chgData name="Claire Cook" userId="d6ddc6b4-f069-4f9f-b659-eb7b172580f7" providerId="ADAL" clId="{6BBB67A9-BDDC-4BAD-BA15-8A8A991FB22C}" dt="2026-01-09T11:41:05.770" v="246"/>
          <ac:spMkLst>
            <pc:docMk/>
            <pc:sldMk cId="3929827335" sldId="264"/>
            <ac:spMk id="4" creationId="{A2471983-0D14-0BA7-DEA5-DC8077B7058F}"/>
          </ac:spMkLst>
        </pc:spChg>
        <pc:spChg chg="add">
          <ac:chgData name="Claire Cook" userId="d6ddc6b4-f069-4f9f-b659-eb7b172580f7" providerId="ADAL" clId="{6BBB67A9-BDDC-4BAD-BA15-8A8A991FB22C}" dt="2026-01-09T11:41:05.770" v="246"/>
          <ac:spMkLst>
            <pc:docMk/>
            <pc:sldMk cId="3929827335" sldId="264"/>
            <ac:spMk id="5" creationId="{788EB420-C186-C770-B71B-DBFEB1AB2937}"/>
          </ac:spMkLst>
        </pc:spChg>
        <pc:spChg chg="add">
          <ac:chgData name="Claire Cook" userId="d6ddc6b4-f069-4f9f-b659-eb7b172580f7" providerId="ADAL" clId="{6BBB67A9-BDDC-4BAD-BA15-8A8A991FB22C}" dt="2026-01-09T11:41:15.552" v="247"/>
          <ac:spMkLst>
            <pc:docMk/>
            <pc:sldMk cId="3929827335" sldId="264"/>
            <ac:spMk id="6" creationId="{3D7E730E-74A7-39FE-F9C4-70E9F08F81D4}"/>
          </ac:spMkLst>
        </pc:spChg>
        <pc:spChg chg="add">
          <ac:chgData name="Claire Cook" userId="d6ddc6b4-f069-4f9f-b659-eb7b172580f7" providerId="ADAL" clId="{6BBB67A9-BDDC-4BAD-BA15-8A8A991FB22C}" dt="2026-01-09T11:41:15.552" v="247"/>
          <ac:spMkLst>
            <pc:docMk/>
            <pc:sldMk cId="3929827335" sldId="264"/>
            <ac:spMk id="7" creationId="{13365EE1-07EC-F02F-7038-CB3F093D79A3}"/>
          </ac:spMkLst>
        </pc:spChg>
        <pc:picChg chg="add mod">
          <ac:chgData name="Claire Cook" userId="d6ddc6b4-f069-4f9f-b659-eb7b172580f7" providerId="ADAL" clId="{6BBB67A9-BDDC-4BAD-BA15-8A8A991FB22C}" dt="2026-01-09T11:42:00.290" v="260" actId="26606"/>
          <ac:picMkLst>
            <pc:docMk/>
            <pc:sldMk cId="3929827335" sldId="264"/>
            <ac:picMk id="8" creationId="{60C28AC8-71AF-DBDE-B700-FF9F719FA61C}"/>
          </ac:picMkLst>
        </pc:picChg>
        <pc:picChg chg="add">
          <ac:chgData name="Claire Cook" userId="d6ddc6b4-f069-4f9f-b659-eb7b172580f7" providerId="ADAL" clId="{6BBB67A9-BDDC-4BAD-BA15-8A8A991FB22C}" dt="2026-01-09T11:41:05.770" v="246"/>
          <ac:picMkLst>
            <pc:docMk/>
            <pc:sldMk cId="3929827335" sldId="264"/>
            <ac:picMk id="1025" creationId="{D0BFF5F6-015C-27A5-9D0B-E9183A015366}"/>
          </ac:picMkLst>
        </pc:picChg>
        <pc:picChg chg="add">
          <ac:chgData name="Claire Cook" userId="d6ddc6b4-f069-4f9f-b659-eb7b172580f7" providerId="ADAL" clId="{6BBB67A9-BDDC-4BAD-BA15-8A8A991FB22C}" dt="2026-01-09T11:41:15.552" v="247"/>
          <ac:picMkLst>
            <pc:docMk/>
            <pc:sldMk cId="3929827335" sldId="264"/>
            <ac:picMk id="1028" creationId="{1213100A-37A5-B105-FB80-7E9DA269093A}"/>
          </ac:picMkLst>
        </pc:picChg>
      </pc:sldChg>
      <pc:sldChg chg="addSp modSp new mod">
        <pc:chgData name="Claire Cook" userId="d6ddc6b4-f069-4f9f-b659-eb7b172580f7" providerId="ADAL" clId="{6BBB67A9-BDDC-4BAD-BA15-8A8A991FB22C}" dt="2026-01-09T13:05:54.431" v="1129" actId="6549"/>
        <pc:sldMkLst>
          <pc:docMk/>
          <pc:sldMk cId="1118222914" sldId="265"/>
        </pc:sldMkLst>
        <pc:spChg chg="mod">
          <ac:chgData name="Claire Cook" userId="d6ddc6b4-f069-4f9f-b659-eb7b172580f7" providerId="ADAL" clId="{6BBB67A9-BDDC-4BAD-BA15-8A8A991FB22C}" dt="2026-01-09T11:42:40.014" v="262"/>
          <ac:spMkLst>
            <pc:docMk/>
            <pc:sldMk cId="1118222914" sldId="265"/>
            <ac:spMk id="2" creationId="{B0D487AC-D312-F659-D601-8EFFD3CE7B5F}"/>
          </ac:spMkLst>
        </pc:spChg>
        <pc:spChg chg="mod">
          <ac:chgData name="Claire Cook" userId="d6ddc6b4-f069-4f9f-b659-eb7b172580f7" providerId="ADAL" clId="{6BBB67A9-BDDC-4BAD-BA15-8A8A991FB22C}" dt="2026-01-09T13:05:54.431" v="1129" actId="6549"/>
          <ac:spMkLst>
            <pc:docMk/>
            <pc:sldMk cId="1118222914" sldId="265"/>
            <ac:spMk id="3" creationId="{08901767-0D4B-20F1-DCE9-B18CBC54FB83}"/>
          </ac:spMkLst>
        </pc:spChg>
        <pc:picChg chg="add mod">
          <ac:chgData name="Claire Cook" userId="d6ddc6b4-f069-4f9f-b659-eb7b172580f7" providerId="ADAL" clId="{6BBB67A9-BDDC-4BAD-BA15-8A8A991FB22C}" dt="2026-01-09T11:43:51.349" v="272" actId="1076"/>
          <ac:picMkLst>
            <pc:docMk/>
            <pc:sldMk cId="1118222914" sldId="265"/>
            <ac:picMk id="4" creationId="{DBEC0F60-2533-A812-0E59-F6242E1ADD13}"/>
          </ac:picMkLst>
        </pc:picChg>
        <pc:picChg chg="add mod">
          <ac:chgData name="Claire Cook" userId="d6ddc6b4-f069-4f9f-b659-eb7b172580f7" providerId="ADAL" clId="{6BBB67A9-BDDC-4BAD-BA15-8A8A991FB22C}" dt="2026-01-09T11:43:10.680" v="266" actId="1076"/>
          <ac:picMkLst>
            <pc:docMk/>
            <pc:sldMk cId="1118222914" sldId="265"/>
            <ac:picMk id="5" creationId="{11589841-1CD5-34FD-F9D3-08AC9AFC9EF0}"/>
          </ac:picMkLst>
        </pc:picChg>
        <pc:picChg chg="add mod">
          <ac:chgData name="Claire Cook" userId="d6ddc6b4-f069-4f9f-b659-eb7b172580f7" providerId="ADAL" clId="{6BBB67A9-BDDC-4BAD-BA15-8A8A991FB22C}" dt="2026-01-09T11:43:55.807" v="273" actId="1076"/>
          <ac:picMkLst>
            <pc:docMk/>
            <pc:sldMk cId="1118222914" sldId="265"/>
            <ac:picMk id="6" creationId="{432ACE96-B466-55E8-BEDB-AD35127A47E3}"/>
          </ac:picMkLst>
        </pc:picChg>
      </pc:sldChg>
      <pc:sldChg chg="addSp modSp new mod">
        <pc:chgData name="Claire Cook" userId="d6ddc6b4-f069-4f9f-b659-eb7b172580f7" providerId="ADAL" clId="{6BBB67A9-BDDC-4BAD-BA15-8A8A991FB22C}" dt="2026-01-09T13:11:23.560" v="1142" actId="20577"/>
        <pc:sldMkLst>
          <pc:docMk/>
          <pc:sldMk cId="1205076798" sldId="266"/>
        </pc:sldMkLst>
        <pc:spChg chg="mod">
          <ac:chgData name="Claire Cook" userId="d6ddc6b4-f069-4f9f-b659-eb7b172580f7" providerId="ADAL" clId="{6BBB67A9-BDDC-4BAD-BA15-8A8A991FB22C}" dt="2026-01-09T11:44:42.960" v="275"/>
          <ac:spMkLst>
            <pc:docMk/>
            <pc:sldMk cId="1205076798" sldId="266"/>
            <ac:spMk id="2" creationId="{347ACEDE-DB6D-50DA-90FF-B51126BC60F6}"/>
          </ac:spMkLst>
        </pc:spChg>
        <pc:spChg chg="mod">
          <ac:chgData name="Claire Cook" userId="d6ddc6b4-f069-4f9f-b659-eb7b172580f7" providerId="ADAL" clId="{6BBB67A9-BDDC-4BAD-BA15-8A8A991FB22C}" dt="2026-01-09T13:11:23.560" v="1142" actId="20577"/>
          <ac:spMkLst>
            <pc:docMk/>
            <pc:sldMk cId="1205076798" sldId="266"/>
            <ac:spMk id="3" creationId="{CA629724-9C73-D759-8489-C07F203E1E61}"/>
          </ac:spMkLst>
        </pc:spChg>
        <pc:picChg chg="add mod">
          <ac:chgData name="Claire Cook" userId="d6ddc6b4-f069-4f9f-b659-eb7b172580f7" providerId="ADAL" clId="{6BBB67A9-BDDC-4BAD-BA15-8A8A991FB22C}" dt="2026-01-09T11:46:03.570" v="288" actId="1076"/>
          <ac:picMkLst>
            <pc:docMk/>
            <pc:sldMk cId="1205076798" sldId="266"/>
            <ac:picMk id="4" creationId="{55FC0AB8-59F6-E990-750F-02C25FEC8F70}"/>
          </ac:picMkLst>
        </pc:picChg>
        <pc:picChg chg="add mod">
          <ac:chgData name="Claire Cook" userId="d6ddc6b4-f069-4f9f-b659-eb7b172580f7" providerId="ADAL" clId="{6BBB67A9-BDDC-4BAD-BA15-8A8A991FB22C}" dt="2026-01-09T11:45:51.949" v="285" actId="1076"/>
          <ac:picMkLst>
            <pc:docMk/>
            <pc:sldMk cId="1205076798" sldId="266"/>
            <ac:picMk id="5" creationId="{1217B813-C898-09BE-36C9-85CF64153E81}"/>
          </ac:picMkLst>
        </pc:picChg>
        <pc:picChg chg="add mod">
          <ac:chgData name="Claire Cook" userId="d6ddc6b4-f069-4f9f-b659-eb7b172580f7" providerId="ADAL" clId="{6BBB67A9-BDDC-4BAD-BA15-8A8A991FB22C}" dt="2026-01-09T11:46:02.070" v="287" actId="1076"/>
          <ac:picMkLst>
            <pc:docMk/>
            <pc:sldMk cId="1205076798" sldId="266"/>
            <ac:picMk id="6" creationId="{AE932336-FDE1-C180-A7B4-E53ED45E9ED5}"/>
          </ac:picMkLst>
        </pc:picChg>
      </pc:sldChg>
      <pc:sldChg chg="addSp delSp modSp new mod modClrScheme chgLayout">
        <pc:chgData name="Claire Cook" userId="d6ddc6b4-f069-4f9f-b659-eb7b172580f7" providerId="ADAL" clId="{6BBB67A9-BDDC-4BAD-BA15-8A8A991FB22C}" dt="2026-01-09T13:15:05.064" v="1221" actId="2711"/>
        <pc:sldMkLst>
          <pc:docMk/>
          <pc:sldMk cId="484727924" sldId="267"/>
        </pc:sldMkLst>
        <pc:spChg chg="mod">
          <ac:chgData name="Claire Cook" userId="d6ddc6b4-f069-4f9f-b659-eb7b172580f7" providerId="ADAL" clId="{6BBB67A9-BDDC-4BAD-BA15-8A8A991FB22C}" dt="2026-01-09T11:49:28.980" v="329" actId="26606"/>
          <ac:spMkLst>
            <pc:docMk/>
            <pc:sldMk cId="484727924" sldId="267"/>
            <ac:spMk id="2" creationId="{8B2772BC-C3EA-CEEA-6DFF-19FA0ACBF10B}"/>
          </ac:spMkLst>
        </pc:spChg>
        <pc:spChg chg="add del mod">
          <ac:chgData name="Claire Cook" userId="d6ddc6b4-f069-4f9f-b659-eb7b172580f7" providerId="ADAL" clId="{6BBB67A9-BDDC-4BAD-BA15-8A8A991FB22C}" dt="2026-01-09T13:15:05.064" v="1221" actId="2711"/>
          <ac:spMkLst>
            <pc:docMk/>
            <pc:sldMk cId="484727924" sldId="267"/>
            <ac:spMk id="3" creationId="{EA77C7C8-EF02-FE29-EDAE-919CFA606372}"/>
          </ac:spMkLst>
        </pc:spChg>
        <pc:picChg chg="add mod">
          <ac:chgData name="Claire Cook" userId="d6ddc6b4-f069-4f9f-b659-eb7b172580f7" providerId="ADAL" clId="{6BBB67A9-BDDC-4BAD-BA15-8A8A991FB22C}" dt="2026-01-09T11:47:16.202" v="308"/>
          <ac:picMkLst>
            <pc:docMk/>
            <pc:sldMk cId="484727924" sldId="267"/>
            <ac:picMk id="4" creationId="{A28B237A-F3E2-9B93-171E-63B272B0CA78}"/>
          </ac:picMkLst>
        </pc:picChg>
        <pc:picChg chg="add mod">
          <ac:chgData name="Claire Cook" userId="d6ddc6b4-f069-4f9f-b659-eb7b172580f7" providerId="ADAL" clId="{6BBB67A9-BDDC-4BAD-BA15-8A8A991FB22C}" dt="2026-01-09T13:12:58.944" v="1143" actId="1076"/>
          <ac:picMkLst>
            <pc:docMk/>
            <pc:sldMk cId="484727924" sldId="267"/>
            <ac:picMk id="5" creationId="{DD57E3CD-7770-AED6-3F9B-4B8DAD7B34E5}"/>
          </ac:picMkLst>
        </pc:picChg>
      </pc:sldChg>
      <pc:sldChg chg="addSp modSp new mod modClrScheme chgLayout">
        <pc:chgData name="Claire Cook" userId="d6ddc6b4-f069-4f9f-b659-eb7b172580f7" providerId="ADAL" clId="{6BBB67A9-BDDC-4BAD-BA15-8A8A991FB22C}" dt="2026-01-09T13:36:34.840" v="1316" actId="6549"/>
        <pc:sldMkLst>
          <pc:docMk/>
          <pc:sldMk cId="2387698790" sldId="268"/>
        </pc:sldMkLst>
        <pc:spChg chg="mod">
          <ac:chgData name="Claire Cook" userId="d6ddc6b4-f069-4f9f-b659-eb7b172580f7" providerId="ADAL" clId="{6BBB67A9-BDDC-4BAD-BA15-8A8A991FB22C}" dt="2026-01-09T11:51:13.244" v="344" actId="26606"/>
          <ac:spMkLst>
            <pc:docMk/>
            <pc:sldMk cId="2387698790" sldId="268"/>
            <ac:spMk id="2" creationId="{7724AD68-07B8-4B6A-9F96-134C2C0A2007}"/>
          </ac:spMkLst>
        </pc:spChg>
        <pc:spChg chg="mod ord">
          <ac:chgData name="Claire Cook" userId="d6ddc6b4-f069-4f9f-b659-eb7b172580f7" providerId="ADAL" clId="{6BBB67A9-BDDC-4BAD-BA15-8A8A991FB22C}" dt="2026-01-09T13:36:34.840" v="1316" actId="6549"/>
          <ac:spMkLst>
            <pc:docMk/>
            <pc:sldMk cId="2387698790" sldId="268"/>
            <ac:spMk id="3" creationId="{5E40CDBB-A93A-A59C-1201-A2E0FC7A41B3}"/>
          </ac:spMkLst>
        </pc:spChg>
        <pc:picChg chg="add mod">
          <ac:chgData name="Claire Cook" userId="d6ddc6b4-f069-4f9f-b659-eb7b172580f7" providerId="ADAL" clId="{6BBB67A9-BDDC-4BAD-BA15-8A8A991FB22C}" dt="2026-01-09T11:51:13.244" v="344" actId="26606"/>
          <ac:picMkLst>
            <pc:docMk/>
            <pc:sldMk cId="2387698790" sldId="268"/>
            <ac:picMk id="4" creationId="{C08DC067-2301-1DB4-0DBD-00D458839518}"/>
          </ac:picMkLst>
        </pc:picChg>
      </pc:sldChg>
      <pc:sldChg chg="addSp modSp new mod modClrScheme chgLayout">
        <pc:chgData name="Claire Cook" userId="d6ddc6b4-f069-4f9f-b659-eb7b172580f7" providerId="ADAL" clId="{6BBB67A9-BDDC-4BAD-BA15-8A8A991FB22C}" dt="2026-01-09T11:51:59.453" v="348" actId="26606"/>
        <pc:sldMkLst>
          <pc:docMk/>
          <pc:sldMk cId="1482122618" sldId="269"/>
        </pc:sldMkLst>
        <pc:spChg chg="mod">
          <ac:chgData name="Claire Cook" userId="d6ddc6b4-f069-4f9f-b659-eb7b172580f7" providerId="ADAL" clId="{6BBB67A9-BDDC-4BAD-BA15-8A8A991FB22C}" dt="2026-01-09T11:51:59.453" v="348" actId="26606"/>
          <ac:spMkLst>
            <pc:docMk/>
            <pc:sldMk cId="1482122618" sldId="269"/>
            <ac:spMk id="2" creationId="{4D6227F8-70EE-3907-1AA5-817C2BA07E1C}"/>
          </ac:spMkLst>
        </pc:spChg>
        <pc:spChg chg="mod">
          <ac:chgData name="Claire Cook" userId="d6ddc6b4-f069-4f9f-b659-eb7b172580f7" providerId="ADAL" clId="{6BBB67A9-BDDC-4BAD-BA15-8A8A991FB22C}" dt="2026-01-09T11:51:59.453" v="348" actId="26606"/>
          <ac:spMkLst>
            <pc:docMk/>
            <pc:sldMk cId="1482122618" sldId="269"/>
            <ac:spMk id="3" creationId="{2C034A9B-155F-9325-068C-AA8B2C1A6D2F}"/>
          </ac:spMkLst>
        </pc:spChg>
        <pc:picChg chg="add mod">
          <ac:chgData name="Claire Cook" userId="d6ddc6b4-f069-4f9f-b659-eb7b172580f7" providerId="ADAL" clId="{6BBB67A9-BDDC-4BAD-BA15-8A8A991FB22C}" dt="2026-01-09T11:51:59.453" v="348" actId="26606"/>
          <ac:picMkLst>
            <pc:docMk/>
            <pc:sldMk cId="1482122618" sldId="269"/>
            <ac:picMk id="4" creationId="{39F007A9-9EDB-4AD9-8F21-7D0BFE1F53B7}"/>
          </ac:picMkLst>
        </pc:picChg>
      </pc:sldChg>
      <pc:sldChg chg="addSp modSp new mod modClrScheme chgLayout">
        <pc:chgData name="Claire Cook" userId="d6ddc6b4-f069-4f9f-b659-eb7b172580f7" providerId="ADAL" clId="{6BBB67A9-BDDC-4BAD-BA15-8A8A991FB22C}" dt="2026-01-09T13:15:46.505" v="1223" actId="6549"/>
        <pc:sldMkLst>
          <pc:docMk/>
          <pc:sldMk cId="1518541286" sldId="270"/>
        </pc:sldMkLst>
        <pc:spChg chg="mod">
          <ac:chgData name="Claire Cook" userId="d6ddc6b4-f069-4f9f-b659-eb7b172580f7" providerId="ADAL" clId="{6BBB67A9-BDDC-4BAD-BA15-8A8A991FB22C}" dt="2026-01-09T11:53:06.245" v="355" actId="26606"/>
          <ac:spMkLst>
            <pc:docMk/>
            <pc:sldMk cId="1518541286" sldId="270"/>
            <ac:spMk id="2" creationId="{EE1052E7-E861-143E-8722-088FC75546B5}"/>
          </ac:spMkLst>
        </pc:spChg>
        <pc:spChg chg="mod">
          <ac:chgData name="Claire Cook" userId="d6ddc6b4-f069-4f9f-b659-eb7b172580f7" providerId="ADAL" clId="{6BBB67A9-BDDC-4BAD-BA15-8A8A991FB22C}" dt="2026-01-09T13:15:46.505" v="1223" actId="6549"/>
          <ac:spMkLst>
            <pc:docMk/>
            <pc:sldMk cId="1518541286" sldId="270"/>
            <ac:spMk id="3" creationId="{20972579-D3FE-31EE-E9E9-E6282356D33A}"/>
          </ac:spMkLst>
        </pc:spChg>
        <pc:picChg chg="add mod ord">
          <ac:chgData name="Claire Cook" userId="d6ddc6b4-f069-4f9f-b659-eb7b172580f7" providerId="ADAL" clId="{6BBB67A9-BDDC-4BAD-BA15-8A8A991FB22C}" dt="2026-01-09T11:53:45.674" v="364" actId="166"/>
          <ac:picMkLst>
            <pc:docMk/>
            <pc:sldMk cId="1518541286" sldId="270"/>
            <ac:picMk id="4" creationId="{1F3678DB-2128-55FD-1BF3-84B2CBC99577}"/>
          </ac:picMkLst>
        </pc:picChg>
        <pc:picChg chg="add mod">
          <ac:chgData name="Claire Cook" userId="d6ddc6b4-f069-4f9f-b659-eb7b172580f7" providerId="ADAL" clId="{6BBB67A9-BDDC-4BAD-BA15-8A8A991FB22C}" dt="2026-01-09T11:53:31.958" v="361" actId="1076"/>
          <ac:picMkLst>
            <pc:docMk/>
            <pc:sldMk cId="1518541286" sldId="270"/>
            <ac:picMk id="5" creationId="{C71ACBE0-E882-4C52-7B83-B11AB73F8AD3}"/>
          </ac:picMkLst>
        </pc:picChg>
      </pc:sldChg>
      <pc:sldChg chg="addSp modSp new mod modClrScheme chgLayout">
        <pc:chgData name="Claire Cook" userId="d6ddc6b4-f069-4f9f-b659-eb7b172580f7" providerId="ADAL" clId="{6BBB67A9-BDDC-4BAD-BA15-8A8A991FB22C}" dt="2026-01-09T13:36:58.178" v="1328" actId="6549"/>
        <pc:sldMkLst>
          <pc:docMk/>
          <pc:sldMk cId="804128391" sldId="271"/>
        </pc:sldMkLst>
        <pc:spChg chg="mod">
          <ac:chgData name="Claire Cook" userId="d6ddc6b4-f069-4f9f-b659-eb7b172580f7" providerId="ADAL" clId="{6BBB67A9-BDDC-4BAD-BA15-8A8A991FB22C}" dt="2026-01-09T11:54:34.439" v="370" actId="26606"/>
          <ac:spMkLst>
            <pc:docMk/>
            <pc:sldMk cId="804128391" sldId="271"/>
            <ac:spMk id="2" creationId="{924DADBE-667D-6DD3-A707-A3B8764F01D6}"/>
          </ac:spMkLst>
        </pc:spChg>
        <pc:spChg chg="mod">
          <ac:chgData name="Claire Cook" userId="d6ddc6b4-f069-4f9f-b659-eb7b172580f7" providerId="ADAL" clId="{6BBB67A9-BDDC-4BAD-BA15-8A8A991FB22C}" dt="2026-01-09T13:36:58.178" v="1328" actId="6549"/>
          <ac:spMkLst>
            <pc:docMk/>
            <pc:sldMk cId="804128391" sldId="271"/>
            <ac:spMk id="3" creationId="{CD374236-0A2D-D2CC-826A-807C7A0CADA1}"/>
          </ac:spMkLst>
        </pc:spChg>
        <pc:picChg chg="add mod">
          <ac:chgData name="Claire Cook" userId="d6ddc6b4-f069-4f9f-b659-eb7b172580f7" providerId="ADAL" clId="{6BBB67A9-BDDC-4BAD-BA15-8A8A991FB22C}" dt="2026-01-09T11:54:34.439" v="370" actId="26606"/>
          <ac:picMkLst>
            <pc:docMk/>
            <pc:sldMk cId="804128391" sldId="271"/>
            <ac:picMk id="4" creationId="{5A1B67CA-D292-CB67-BB9C-36A0A07D060E}"/>
          </ac:picMkLst>
        </pc:picChg>
      </pc:sldChg>
      <pc:sldChg chg="addSp modSp new mod">
        <pc:chgData name="Claire Cook" userId="d6ddc6b4-f069-4f9f-b659-eb7b172580f7" providerId="ADAL" clId="{6BBB67A9-BDDC-4BAD-BA15-8A8A991FB22C}" dt="2026-01-09T11:56:31.652" v="383" actId="1076"/>
        <pc:sldMkLst>
          <pc:docMk/>
          <pc:sldMk cId="3200141737" sldId="272"/>
        </pc:sldMkLst>
        <pc:spChg chg="mod">
          <ac:chgData name="Claire Cook" userId="d6ddc6b4-f069-4f9f-b659-eb7b172580f7" providerId="ADAL" clId="{6BBB67A9-BDDC-4BAD-BA15-8A8A991FB22C}" dt="2026-01-09T11:55:19.041" v="371"/>
          <ac:spMkLst>
            <pc:docMk/>
            <pc:sldMk cId="3200141737" sldId="272"/>
            <ac:spMk id="2" creationId="{618C7C23-EE3F-A76D-BE1C-E8C5D6D73BAC}"/>
          </ac:spMkLst>
        </pc:spChg>
        <pc:spChg chg="mod">
          <ac:chgData name="Claire Cook" userId="d6ddc6b4-f069-4f9f-b659-eb7b172580f7" providerId="ADAL" clId="{6BBB67A9-BDDC-4BAD-BA15-8A8A991FB22C}" dt="2026-01-09T11:55:51.551" v="375" actId="1076"/>
          <ac:spMkLst>
            <pc:docMk/>
            <pc:sldMk cId="3200141737" sldId="272"/>
            <ac:spMk id="3" creationId="{FB7DFF13-AFE1-AF3F-1C51-5DFD56E717B4}"/>
          </ac:spMkLst>
        </pc:spChg>
        <pc:spChg chg="add">
          <ac:chgData name="Claire Cook" userId="d6ddc6b4-f069-4f9f-b659-eb7b172580f7" providerId="ADAL" clId="{6BBB67A9-BDDC-4BAD-BA15-8A8A991FB22C}" dt="2026-01-09T11:55:32.324" v="372"/>
          <ac:spMkLst>
            <pc:docMk/>
            <pc:sldMk cId="3200141737" sldId="272"/>
            <ac:spMk id="4" creationId="{C6992336-F407-0C10-4B52-1C5539671827}"/>
          </ac:spMkLst>
        </pc:spChg>
        <pc:spChg chg="add">
          <ac:chgData name="Claire Cook" userId="d6ddc6b4-f069-4f9f-b659-eb7b172580f7" providerId="ADAL" clId="{6BBB67A9-BDDC-4BAD-BA15-8A8A991FB22C}" dt="2026-01-09T11:55:32.324" v="372"/>
          <ac:spMkLst>
            <pc:docMk/>
            <pc:sldMk cId="3200141737" sldId="272"/>
            <ac:spMk id="5" creationId="{C3401D67-3D47-5970-E36D-DA418943BB51}"/>
          </ac:spMkLst>
        </pc:spChg>
        <pc:picChg chg="add mod">
          <ac:chgData name="Claire Cook" userId="d6ddc6b4-f069-4f9f-b659-eb7b172580f7" providerId="ADAL" clId="{6BBB67A9-BDDC-4BAD-BA15-8A8A991FB22C}" dt="2026-01-09T11:56:31.652" v="383" actId="1076"/>
          <ac:picMkLst>
            <pc:docMk/>
            <pc:sldMk cId="3200141737" sldId="272"/>
            <ac:picMk id="6" creationId="{5A520A21-3697-2280-19F1-28CC8F6FFE15}"/>
          </ac:picMkLst>
        </pc:picChg>
        <pc:picChg chg="add mod">
          <ac:chgData name="Claire Cook" userId="d6ddc6b4-f069-4f9f-b659-eb7b172580f7" providerId="ADAL" clId="{6BBB67A9-BDDC-4BAD-BA15-8A8A991FB22C}" dt="2026-01-09T11:56:29.118" v="382" actId="1076"/>
          <ac:picMkLst>
            <pc:docMk/>
            <pc:sldMk cId="3200141737" sldId="272"/>
            <ac:picMk id="7" creationId="{F253AF8C-67B1-CA28-1889-150843BA7054}"/>
          </ac:picMkLst>
        </pc:picChg>
        <pc:picChg chg="add">
          <ac:chgData name="Claire Cook" userId="d6ddc6b4-f069-4f9f-b659-eb7b172580f7" providerId="ADAL" clId="{6BBB67A9-BDDC-4BAD-BA15-8A8A991FB22C}" dt="2026-01-09T11:55:32.324" v="372"/>
          <ac:picMkLst>
            <pc:docMk/>
            <pc:sldMk cId="3200141737" sldId="272"/>
            <ac:picMk id="2049" creationId="{2F53B9ED-A4F5-4AE9-C7CC-9B4E7F97865A}"/>
          </ac:picMkLst>
        </pc:picChg>
      </pc:sldChg>
      <pc:sldChg chg="addSp modSp new mod modClrScheme chgLayout">
        <pc:chgData name="Claire Cook" userId="d6ddc6b4-f069-4f9f-b659-eb7b172580f7" providerId="ADAL" clId="{6BBB67A9-BDDC-4BAD-BA15-8A8A991FB22C}" dt="2026-01-09T11:58:21.881" v="413" actId="14100"/>
        <pc:sldMkLst>
          <pc:docMk/>
          <pc:sldMk cId="2344755096" sldId="273"/>
        </pc:sldMkLst>
        <pc:spChg chg="mod">
          <ac:chgData name="Claire Cook" userId="d6ddc6b4-f069-4f9f-b659-eb7b172580f7" providerId="ADAL" clId="{6BBB67A9-BDDC-4BAD-BA15-8A8A991FB22C}" dt="2026-01-09T11:57:43.820" v="403" actId="26606"/>
          <ac:spMkLst>
            <pc:docMk/>
            <pc:sldMk cId="2344755096" sldId="273"/>
            <ac:spMk id="2" creationId="{445CBB9E-A2E4-C43B-5149-6B7CCA546227}"/>
          </ac:spMkLst>
        </pc:spChg>
        <pc:spChg chg="mod">
          <ac:chgData name="Claire Cook" userId="d6ddc6b4-f069-4f9f-b659-eb7b172580f7" providerId="ADAL" clId="{6BBB67A9-BDDC-4BAD-BA15-8A8A991FB22C}" dt="2026-01-09T11:57:43.820" v="403" actId="26606"/>
          <ac:spMkLst>
            <pc:docMk/>
            <pc:sldMk cId="2344755096" sldId="273"/>
            <ac:spMk id="3" creationId="{B7D67A21-BE72-8D30-1BFF-CE4E9ADD96E3}"/>
          </ac:spMkLst>
        </pc:spChg>
        <pc:picChg chg="add mod">
          <ac:chgData name="Claire Cook" userId="d6ddc6b4-f069-4f9f-b659-eb7b172580f7" providerId="ADAL" clId="{6BBB67A9-BDDC-4BAD-BA15-8A8A991FB22C}" dt="2026-01-09T11:57:38.456" v="401"/>
          <ac:picMkLst>
            <pc:docMk/>
            <pc:sldMk cId="2344755096" sldId="273"/>
            <ac:picMk id="4" creationId="{E06DD5F5-D408-2436-069E-59B9176DA605}"/>
          </ac:picMkLst>
        </pc:picChg>
        <pc:picChg chg="add mod">
          <ac:chgData name="Claire Cook" userId="d6ddc6b4-f069-4f9f-b659-eb7b172580f7" providerId="ADAL" clId="{6BBB67A9-BDDC-4BAD-BA15-8A8A991FB22C}" dt="2026-01-09T11:57:37.948" v="400"/>
          <ac:picMkLst>
            <pc:docMk/>
            <pc:sldMk cId="2344755096" sldId="273"/>
            <ac:picMk id="5" creationId="{3D74D3A9-4153-22E8-5E8D-8EFD2695EE55}"/>
          </ac:picMkLst>
        </pc:picChg>
        <pc:picChg chg="add mod">
          <ac:chgData name="Claire Cook" userId="d6ddc6b4-f069-4f9f-b659-eb7b172580f7" providerId="ADAL" clId="{6BBB67A9-BDDC-4BAD-BA15-8A8A991FB22C}" dt="2026-01-09T11:57:36.976" v="398"/>
          <ac:picMkLst>
            <pc:docMk/>
            <pc:sldMk cId="2344755096" sldId="273"/>
            <ac:picMk id="6" creationId="{20B150DB-7A71-52F8-EFCD-C6F7466BDEA8}"/>
          </ac:picMkLst>
        </pc:picChg>
        <pc:picChg chg="add mod">
          <ac:chgData name="Claire Cook" userId="d6ddc6b4-f069-4f9f-b659-eb7b172580f7" providerId="ADAL" clId="{6BBB67A9-BDDC-4BAD-BA15-8A8A991FB22C}" dt="2026-01-09T11:58:21.881" v="413" actId="14100"/>
          <ac:picMkLst>
            <pc:docMk/>
            <pc:sldMk cId="2344755096" sldId="273"/>
            <ac:picMk id="7" creationId="{48E5EE1A-67E9-A616-F775-292C134B1FF0}"/>
          </ac:picMkLst>
        </pc:picChg>
        <pc:picChg chg="add mod">
          <ac:chgData name="Claire Cook" userId="d6ddc6b4-f069-4f9f-b659-eb7b172580f7" providerId="ADAL" clId="{6BBB67A9-BDDC-4BAD-BA15-8A8A991FB22C}" dt="2026-01-09T11:58:01.804" v="407" actId="1076"/>
          <ac:picMkLst>
            <pc:docMk/>
            <pc:sldMk cId="2344755096" sldId="273"/>
            <ac:picMk id="8" creationId="{CDA84AAB-16C2-B28C-7043-71E99B6094EC}"/>
          </ac:picMkLst>
        </pc:picChg>
        <pc:picChg chg="add mod">
          <ac:chgData name="Claire Cook" userId="d6ddc6b4-f069-4f9f-b659-eb7b172580f7" providerId="ADAL" clId="{6BBB67A9-BDDC-4BAD-BA15-8A8A991FB22C}" dt="2026-01-09T11:58:08.694" v="409" actId="1076"/>
          <ac:picMkLst>
            <pc:docMk/>
            <pc:sldMk cId="2344755096" sldId="273"/>
            <ac:picMk id="9" creationId="{3BFD0861-DFC9-AA02-8055-C5BD488767AA}"/>
          </ac:picMkLst>
        </pc:picChg>
        <pc:picChg chg="add mod">
          <ac:chgData name="Claire Cook" userId="d6ddc6b4-f069-4f9f-b659-eb7b172580f7" providerId="ADAL" clId="{6BBB67A9-BDDC-4BAD-BA15-8A8A991FB22C}" dt="2026-01-09T11:58:15.754" v="411" actId="1076"/>
          <ac:picMkLst>
            <pc:docMk/>
            <pc:sldMk cId="2344755096" sldId="273"/>
            <ac:picMk id="10" creationId="{C981A880-B7BA-570B-F682-F1F42939C2E5}"/>
          </ac:picMkLst>
        </pc:picChg>
      </pc:sldChg>
      <pc:sldChg chg="addSp delSp modSp new mod modClrScheme chgLayout">
        <pc:chgData name="Claire Cook" userId="d6ddc6b4-f069-4f9f-b659-eb7b172580f7" providerId="ADAL" clId="{6BBB67A9-BDDC-4BAD-BA15-8A8A991FB22C}" dt="2026-01-09T13:37:17.130" v="1343" actId="20577"/>
        <pc:sldMkLst>
          <pc:docMk/>
          <pc:sldMk cId="2414632600" sldId="274"/>
        </pc:sldMkLst>
        <pc:spChg chg="mod">
          <ac:chgData name="Claire Cook" userId="d6ddc6b4-f069-4f9f-b659-eb7b172580f7" providerId="ADAL" clId="{6BBB67A9-BDDC-4BAD-BA15-8A8A991FB22C}" dt="2026-01-09T11:59:14.032" v="427" actId="26606"/>
          <ac:spMkLst>
            <pc:docMk/>
            <pc:sldMk cId="2414632600" sldId="274"/>
            <ac:spMk id="2" creationId="{B344CA2D-832F-9BCE-45B4-632FEC46B8BD}"/>
          </ac:spMkLst>
        </pc:spChg>
        <pc:spChg chg="mod ord">
          <ac:chgData name="Claire Cook" userId="d6ddc6b4-f069-4f9f-b659-eb7b172580f7" providerId="ADAL" clId="{6BBB67A9-BDDC-4BAD-BA15-8A8A991FB22C}" dt="2026-01-09T13:37:17.130" v="1343" actId="20577"/>
          <ac:spMkLst>
            <pc:docMk/>
            <pc:sldMk cId="2414632600" sldId="274"/>
            <ac:spMk id="3" creationId="{16A7120F-0CB0-EBF8-01B3-1D036458EF46}"/>
          </ac:spMkLst>
        </pc:spChg>
        <pc:spChg chg="add del mod">
          <ac:chgData name="Claire Cook" userId="d6ddc6b4-f069-4f9f-b659-eb7b172580f7" providerId="ADAL" clId="{6BBB67A9-BDDC-4BAD-BA15-8A8A991FB22C}" dt="2026-01-09T11:59:09.545" v="422" actId="26606"/>
          <ac:spMkLst>
            <pc:docMk/>
            <pc:sldMk cId="2414632600" sldId="274"/>
            <ac:spMk id="9" creationId="{FFF623F7-52AD-99DE-8D62-427133249168}"/>
          </ac:spMkLst>
        </pc:spChg>
        <pc:spChg chg="add del mod">
          <ac:chgData name="Claire Cook" userId="d6ddc6b4-f069-4f9f-b659-eb7b172580f7" providerId="ADAL" clId="{6BBB67A9-BDDC-4BAD-BA15-8A8A991FB22C}" dt="2026-01-09T11:59:09.545" v="422" actId="26606"/>
          <ac:spMkLst>
            <pc:docMk/>
            <pc:sldMk cId="2414632600" sldId="274"/>
            <ac:spMk id="11" creationId="{209563CB-0A60-8451-8FB9-5CDCE2CF357B}"/>
          </ac:spMkLst>
        </pc:spChg>
        <pc:picChg chg="add mod">
          <ac:chgData name="Claire Cook" userId="d6ddc6b4-f069-4f9f-b659-eb7b172580f7" providerId="ADAL" clId="{6BBB67A9-BDDC-4BAD-BA15-8A8A991FB22C}" dt="2026-01-09T11:59:14.032" v="427" actId="26606"/>
          <ac:picMkLst>
            <pc:docMk/>
            <pc:sldMk cId="2414632600" sldId="274"/>
            <ac:picMk id="4" creationId="{544BAF27-941D-0C89-DB51-C166A89335F5}"/>
          </ac:picMkLst>
        </pc:picChg>
      </pc:sldChg>
      <pc:sldChg chg="addSp modSp new mod modClrScheme chgLayout">
        <pc:chgData name="Claire Cook" userId="d6ddc6b4-f069-4f9f-b659-eb7b172580f7" providerId="ADAL" clId="{6BBB67A9-BDDC-4BAD-BA15-8A8A991FB22C}" dt="2026-01-09T12:01:14.308" v="449" actId="14100"/>
        <pc:sldMkLst>
          <pc:docMk/>
          <pc:sldMk cId="1893890733" sldId="275"/>
        </pc:sldMkLst>
        <pc:spChg chg="mod">
          <ac:chgData name="Claire Cook" userId="d6ddc6b4-f069-4f9f-b659-eb7b172580f7" providerId="ADAL" clId="{6BBB67A9-BDDC-4BAD-BA15-8A8A991FB22C}" dt="2026-01-09T12:01:02.880" v="447" actId="26606"/>
          <ac:spMkLst>
            <pc:docMk/>
            <pc:sldMk cId="1893890733" sldId="275"/>
            <ac:spMk id="2" creationId="{21E71A09-1AFE-B7D2-84D9-3959660B2C7E}"/>
          </ac:spMkLst>
        </pc:spChg>
        <pc:spChg chg="mod">
          <ac:chgData name="Claire Cook" userId="d6ddc6b4-f069-4f9f-b659-eb7b172580f7" providerId="ADAL" clId="{6BBB67A9-BDDC-4BAD-BA15-8A8A991FB22C}" dt="2026-01-09T12:01:02.880" v="447" actId="26606"/>
          <ac:spMkLst>
            <pc:docMk/>
            <pc:sldMk cId="1893890733" sldId="275"/>
            <ac:spMk id="3" creationId="{F17BBF08-91F8-F57D-28AC-BD365E09FF19}"/>
          </ac:spMkLst>
        </pc:spChg>
        <pc:picChg chg="add mod">
          <ac:chgData name="Claire Cook" userId="d6ddc6b4-f069-4f9f-b659-eb7b172580f7" providerId="ADAL" clId="{6BBB67A9-BDDC-4BAD-BA15-8A8A991FB22C}" dt="2026-01-09T12:01:14.308" v="449" actId="14100"/>
          <ac:picMkLst>
            <pc:docMk/>
            <pc:sldMk cId="1893890733" sldId="275"/>
            <ac:picMk id="4" creationId="{52620A39-C04B-DB5D-EAF0-0B7BCB2FEEBC}"/>
          </ac:picMkLst>
        </pc:picChg>
      </pc:sldChg>
      <pc:sldChg chg="addSp modSp new mod modClrScheme chgLayout">
        <pc:chgData name="Claire Cook" userId="d6ddc6b4-f069-4f9f-b659-eb7b172580f7" providerId="ADAL" clId="{6BBB67A9-BDDC-4BAD-BA15-8A8A991FB22C}" dt="2026-01-09T12:09:40.132" v="557" actId="26606"/>
        <pc:sldMkLst>
          <pc:docMk/>
          <pc:sldMk cId="186324975" sldId="276"/>
        </pc:sldMkLst>
        <pc:spChg chg="mod">
          <ac:chgData name="Claire Cook" userId="d6ddc6b4-f069-4f9f-b659-eb7b172580f7" providerId="ADAL" clId="{6BBB67A9-BDDC-4BAD-BA15-8A8A991FB22C}" dt="2026-01-09T12:09:40.132" v="557" actId="26606"/>
          <ac:spMkLst>
            <pc:docMk/>
            <pc:sldMk cId="186324975" sldId="276"/>
            <ac:spMk id="2" creationId="{1914A30E-DD50-E5EF-AFE3-F8098DDFF9AB}"/>
          </ac:spMkLst>
        </pc:spChg>
        <pc:spChg chg="mod ord">
          <ac:chgData name="Claire Cook" userId="d6ddc6b4-f069-4f9f-b659-eb7b172580f7" providerId="ADAL" clId="{6BBB67A9-BDDC-4BAD-BA15-8A8A991FB22C}" dt="2026-01-09T12:09:40.132" v="557" actId="26606"/>
          <ac:spMkLst>
            <pc:docMk/>
            <pc:sldMk cId="186324975" sldId="276"/>
            <ac:spMk id="3" creationId="{11BBD664-99B3-320F-B56E-FB0D769B7289}"/>
          </ac:spMkLst>
        </pc:spChg>
        <pc:picChg chg="add mod">
          <ac:chgData name="Claire Cook" userId="d6ddc6b4-f069-4f9f-b659-eb7b172580f7" providerId="ADAL" clId="{6BBB67A9-BDDC-4BAD-BA15-8A8A991FB22C}" dt="2026-01-09T12:09:40.132" v="557" actId="26606"/>
          <ac:picMkLst>
            <pc:docMk/>
            <pc:sldMk cId="186324975" sldId="276"/>
            <ac:picMk id="4" creationId="{1E7FCA3A-805F-7899-3FF3-8F55D34CAE31}"/>
          </ac:picMkLst>
        </pc:picChg>
      </pc:sldChg>
      <pc:sldChg chg="addSp modSp new mod modClrScheme chgLayout">
        <pc:chgData name="Claire Cook" userId="d6ddc6b4-f069-4f9f-b659-eb7b172580f7" providerId="ADAL" clId="{6BBB67A9-BDDC-4BAD-BA15-8A8A991FB22C}" dt="2026-01-09T12:11:08.013" v="571" actId="1076"/>
        <pc:sldMkLst>
          <pc:docMk/>
          <pc:sldMk cId="1993991658" sldId="277"/>
        </pc:sldMkLst>
        <pc:spChg chg="mod">
          <ac:chgData name="Claire Cook" userId="d6ddc6b4-f069-4f9f-b659-eb7b172580f7" providerId="ADAL" clId="{6BBB67A9-BDDC-4BAD-BA15-8A8A991FB22C}" dt="2026-01-09T12:10:28.951" v="561" actId="26606"/>
          <ac:spMkLst>
            <pc:docMk/>
            <pc:sldMk cId="1993991658" sldId="277"/>
            <ac:spMk id="2" creationId="{BF1E966A-8B16-E1DF-860C-E64967D37012}"/>
          </ac:spMkLst>
        </pc:spChg>
        <pc:spChg chg="mod">
          <ac:chgData name="Claire Cook" userId="d6ddc6b4-f069-4f9f-b659-eb7b172580f7" providerId="ADAL" clId="{6BBB67A9-BDDC-4BAD-BA15-8A8A991FB22C}" dt="2026-01-09T12:10:28.951" v="561" actId="26606"/>
          <ac:spMkLst>
            <pc:docMk/>
            <pc:sldMk cId="1993991658" sldId="277"/>
            <ac:spMk id="3" creationId="{EC9CE052-93A9-760C-2C8C-CC14779574C8}"/>
          </ac:spMkLst>
        </pc:spChg>
        <pc:picChg chg="add mod">
          <ac:chgData name="Claire Cook" userId="d6ddc6b4-f069-4f9f-b659-eb7b172580f7" providerId="ADAL" clId="{6BBB67A9-BDDC-4BAD-BA15-8A8A991FB22C}" dt="2026-01-09T12:11:01.711" v="569" actId="1076"/>
          <ac:picMkLst>
            <pc:docMk/>
            <pc:sldMk cId="1993991658" sldId="277"/>
            <ac:picMk id="4" creationId="{DACE77AF-2BD9-467E-5E44-71959B7B8958}"/>
          </ac:picMkLst>
        </pc:picChg>
        <pc:picChg chg="add mod">
          <ac:chgData name="Claire Cook" userId="d6ddc6b4-f069-4f9f-b659-eb7b172580f7" providerId="ADAL" clId="{6BBB67A9-BDDC-4BAD-BA15-8A8A991FB22C}" dt="2026-01-09T12:11:04.473" v="570" actId="1076"/>
          <ac:picMkLst>
            <pc:docMk/>
            <pc:sldMk cId="1993991658" sldId="277"/>
            <ac:picMk id="5" creationId="{4DEFF7EB-75E8-96C9-7B2D-A6C3D285F1AC}"/>
          </ac:picMkLst>
        </pc:picChg>
        <pc:picChg chg="add mod">
          <ac:chgData name="Claire Cook" userId="d6ddc6b4-f069-4f9f-b659-eb7b172580f7" providerId="ADAL" clId="{6BBB67A9-BDDC-4BAD-BA15-8A8A991FB22C}" dt="2026-01-09T12:11:08.013" v="571" actId="1076"/>
          <ac:picMkLst>
            <pc:docMk/>
            <pc:sldMk cId="1993991658" sldId="277"/>
            <ac:picMk id="6" creationId="{51418E9F-05AF-BF69-A43C-5AA8226B75FB}"/>
          </ac:picMkLst>
        </pc:picChg>
      </pc:sldChg>
      <pc:sldChg chg="addSp modSp new mod modClrScheme chgLayout">
        <pc:chgData name="Claire Cook" userId="d6ddc6b4-f069-4f9f-b659-eb7b172580f7" providerId="ADAL" clId="{6BBB67A9-BDDC-4BAD-BA15-8A8A991FB22C}" dt="2026-01-09T13:58:37.455" v="1388" actId="20577"/>
        <pc:sldMkLst>
          <pc:docMk/>
          <pc:sldMk cId="597831611" sldId="278"/>
        </pc:sldMkLst>
        <pc:spChg chg="mod">
          <ac:chgData name="Claire Cook" userId="d6ddc6b4-f069-4f9f-b659-eb7b172580f7" providerId="ADAL" clId="{6BBB67A9-BDDC-4BAD-BA15-8A8A991FB22C}" dt="2026-01-09T13:58:37.455" v="1388" actId="20577"/>
          <ac:spMkLst>
            <pc:docMk/>
            <pc:sldMk cId="597831611" sldId="278"/>
            <ac:spMk id="2" creationId="{CAF987B0-3BA4-1B8D-BFCE-AF66BC02A386}"/>
          </ac:spMkLst>
        </pc:spChg>
        <pc:spChg chg="mod ord">
          <ac:chgData name="Claire Cook" userId="d6ddc6b4-f069-4f9f-b659-eb7b172580f7" providerId="ADAL" clId="{6BBB67A9-BDDC-4BAD-BA15-8A8A991FB22C}" dt="2026-01-09T13:16:41.813" v="1225" actId="14100"/>
          <ac:spMkLst>
            <pc:docMk/>
            <pc:sldMk cId="597831611" sldId="278"/>
            <ac:spMk id="3" creationId="{EE858890-DAEF-B397-EFB0-09B3909D1344}"/>
          </ac:spMkLst>
        </pc:spChg>
        <pc:picChg chg="add mod">
          <ac:chgData name="Claire Cook" userId="d6ddc6b4-f069-4f9f-b659-eb7b172580f7" providerId="ADAL" clId="{6BBB67A9-BDDC-4BAD-BA15-8A8A991FB22C}" dt="2026-01-09T12:04:05.096" v="506" actId="26606"/>
          <ac:picMkLst>
            <pc:docMk/>
            <pc:sldMk cId="597831611" sldId="278"/>
            <ac:picMk id="4" creationId="{ED087A48-DFE1-7C18-24E5-85F88C82D856}"/>
          </ac:picMkLst>
        </pc:picChg>
      </pc:sldChg>
      <pc:sldChg chg="addSp modSp new mod">
        <pc:chgData name="Claire Cook" userId="d6ddc6b4-f069-4f9f-b659-eb7b172580f7" providerId="ADAL" clId="{6BBB67A9-BDDC-4BAD-BA15-8A8A991FB22C}" dt="2026-01-09T12:05:30.418" v="523" actId="1076"/>
        <pc:sldMkLst>
          <pc:docMk/>
          <pc:sldMk cId="663517701" sldId="279"/>
        </pc:sldMkLst>
        <pc:spChg chg="mod">
          <ac:chgData name="Claire Cook" userId="d6ddc6b4-f069-4f9f-b659-eb7b172580f7" providerId="ADAL" clId="{6BBB67A9-BDDC-4BAD-BA15-8A8A991FB22C}" dt="2026-01-09T12:04:52.361" v="518" actId="20577"/>
          <ac:spMkLst>
            <pc:docMk/>
            <pc:sldMk cId="663517701" sldId="279"/>
            <ac:spMk id="2" creationId="{7A6B0C57-7F45-78FD-507D-0604703839BE}"/>
          </ac:spMkLst>
        </pc:spChg>
        <pc:spChg chg="mod">
          <ac:chgData name="Claire Cook" userId="d6ddc6b4-f069-4f9f-b659-eb7b172580f7" providerId="ADAL" clId="{6BBB67A9-BDDC-4BAD-BA15-8A8A991FB22C}" dt="2026-01-09T12:05:15.900" v="521" actId="27636"/>
          <ac:spMkLst>
            <pc:docMk/>
            <pc:sldMk cId="663517701" sldId="279"/>
            <ac:spMk id="3" creationId="{94837491-CC63-0E1B-F003-A62DCBD38E95}"/>
          </ac:spMkLst>
        </pc:spChg>
        <pc:picChg chg="add mod">
          <ac:chgData name="Claire Cook" userId="d6ddc6b4-f069-4f9f-b659-eb7b172580f7" providerId="ADAL" clId="{6BBB67A9-BDDC-4BAD-BA15-8A8A991FB22C}" dt="2026-01-09T12:05:30.418" v="523" actId="1076"/>
          <ac:picMkLst>
            <pc:docMk/>
            <pc:sldMk cId="663517701" sldId="279"/>
            <ac:picMk id="4" creationId="{A08BFD81-3394-1CDA-62AC-4584C9F5993D}"/>
          </ac:picMkLst>
        </pc:picChg>
      </pc:sldChg>
      <pc:sldChg chg="addSp modSp new mod modClrScheme chgLayout">
        <pc:chgData name="Claire Cook" userId="d6ddc6b4-f069-4f9f-b659-eb7b172580f7" providerId="ADAL" clId="{6BBB67A9-BDDC-4BAD-BA15-8A8A991FB22C}" dt="2026-01-09T13:37:37.179" v="1354" actId="6549"/>
        <pc:sldMkLst>
          <pc:docMk/>
          <pc:sldMk cId="2116468827" sldId="280"/>
        </pc:sldMkLst>
        <pc:spChg chg="mod">
          <ac:chgData name="Claire Cook" userId="d6ddc6b4-f069-4f9f-b659-eb7b172580f7" providerId="ADAL" clId="{6BBB67A9-BDDC-4BAD-BA15-8A8A991FB22C}" dt="2026-01-09T12:06:26.618" v="541" actId="26606"/>
          <ac:spMkLst>
            <pc:docMk/>
            <pc:sldMk cId="2116468827" sldId="280"/>
            <ac:spMk id="2" creationId="{09554F97-73A5-B8B3-ACD7-FBCC60997C39}"/>
          </ac:spMkLst>
        </pc:spChg>
        <pc:spChg chg="mod">
          <ac:chgData name="Claire Cook" userId="d6ddc6b4-f069-4f9f-b659-eb7b172580f7" providerId="ADAL" clId="{6BBB67A9-BDDC-4BAD-BA15-8A8A991FB22C}" dt="2026-01-09T13:37:37.179" v="1354" actId="6549"/>
          <ac:spMkLst>
            <pc:docMk/>
            <pc:sldMk cId="2116468827" sldId="280"/>
            <ac:spMk id="3" creationId="{230B4FE5-C64D-E0CB-1EEB-034DD5E9BE93}"/>
          </ac:spMkLst>
        </pc:spChg>
        <pc:picChg chg="add mod">
          <ac:chgData name="Claire Cook" userId="d6ddc6b4-f069-4f9f-b659-eb7b172580f7" providerId="ADAL" clId="{6BBB67A9-BDDC-4BAD-BA15-8A8A991FB22C}" dt="2026-01-09T12:06:34.368" v="543" actId="1076"/>
          <ac:picMkLst>
            <pc:docMk/>
            <pc:sldMk cId="2116468827" sldId="280"/>
            <ac:picMk id="4" creationId="{2219DC71-7545-C2ED-2E82-E2005B248E42}"/>
          </ac:picMkLst>
        </pc:picChg>
      </pc:sldChg>
      <pc:sldChg chg="addSp modSp new mod modClrScheme chgLayout">
        <pc:chgData name="Claire Cook" userId="d6ddc6b4-f069-4f9f-b659-eb7b172580f7" providerId="ADAL" clId="{6BBB67A9-BDDC-4BAD-BA15-8A8A991FB22C}" dt="2026-01-09T13:37:51.835" v="1365" actId="6549"/>
        <pc:sldMkLst>
          <pc:docMk/>
          <pc:sldMk cId="761937548" sldId="281"/>
        </pc:sldMkLst>
        <pc:spChg chg="mod">
          <ac:chgData name="Claire Cook" userId="d6ddc6b4-f069-4f9f-b659-eb7b172580f7" providerId="ADAL" clId="{6BBB67A9-BDDC-4BAD-BA15-8A8A991FB22C}" dt="2026-01-09T12:07:17.145" v="548" actId="26606"/>
          <ac:spMkLst>
            <pc:docMk/>
            <pc:sldMk cId="761937548" sldId="281"/>
            <ac:spMk id="2" creationId="{CE76FBCA-8C17-A9C8-16C3-467BAB965AE6}"/>
          </ac:spMkLst>
        </pc:spChg>
        <pc:spChg chg="mod">
          <ac:chgData name="Claire Cook" userId="d6ddc6b4-f069-4f9f-b659-eb7b172580f7" providerId="ADAL" clId="{6BBB67A9-BDDC-4BAD-BA15-8A8A991FB22C}" dt="2026-01-09T13:37:51.835" v="1365" actId="6549"/>
          <ac:spMkLst>
            <pc:docMk/>
            <pc:sldMk cId="761937548" sldId="281"/>
            <ac:spMk id="3" creationId="{5C73B323-3BD5-802A-FEB6-F7B400E35E6D}"/>
          </ac:spMkLst>
        </pc:spChg>
        <pc:picChg chg="add mod">
          <ac:chgData name="Claire Cook" userId="d6ddc6b4-f069-4f9f-b659-eb7b172580f7" providerId="ADAL" clId="{6BBB67A9-BDDC-4BAD-BA15-8A8A991FB22C}" dt="2026-01-09T12:07:17.145" v="548" actId="26606"/>
          <ac:picMkLst>
            <pc:docMk/>
            <pc:sldMk cId="761937548" sldId="281"/>
            <ac:picMk id="4" creationId="{332C0648-5AFE-2F5B-E659-E33A7E3BD40A}"/>
          </ac:picMkLst>
        </pc:picChg>
      </pc:sldChg>
      <pc:sldChg chg="addSp modSp new mod modClrScheme chgLayout">
        <pc:chgData name="Claire Cook" userId="d6ddc6b4-f069-4f9f-b659-eb7b172580f7" providerId="ADAL" clId="{6BBB67A9-BDDC-4BAD-BA15-8A8A991FB22C}" dt="2026-01-09T12:11:58.192" v="577" actId="1076"/>
        <pc:sldMkLst>
          <pc:docMk/>
          <pc:sldMk cId="3837724815" sldId="282"/>
        </pc:sldMkLst>
        <pc:spChg chg="mod">
          <ac:chgData name="Claire Cook" userId="d6ddc6b4-f069-4f9f-b659-eb7b172580f7" providerId="ADAL" clId="{6BBB67A9-BDDC-4BAD-BA15-8A8A991FB22C}" dt="2026-01-09T12:11:54.083" v="576" actId="26606"/>
          <ac:spMkLst>
            <pc:docMk/>
            <pc:sldMk cId="3837724815" sldId="282"/>
            <ac:spMk id="2" creationId="{A4BC262D-C0EC-362F-3A8E-2BC399B7A1D1}"/>
          </ac:spMkLst>
        </pc:spChg>
        <pc:spChg chg="mod">
          <ac:chgData name="Claire Cook" userId="d6ddc6b4-f069-4f9f-b659-eb7b172580f7" providerId="ADAL" clId="{6BBB67A9-BDDC-4BAD-BA15-8A8A991FB22C}" dt="2026-01-09T12:11:54.083" v="576" actId="26606"/>
          <ac:spMkLst>
            <pc:docMk/>
            <pc:sldMk cId="3837724815" sldId="282"/>
            <ac:spMk id="3" creationId="{682C5A70-9214-A948-BCFB-8351F1F2B368}"/>
          </ac:spMkLst>
        </pc:spChg>
        <pc:picChg chg="add mod">
          <ac:chgData name="Claire Cook" userId="d6ddc6b4-f069-4f9f-b659-eb7b172580f7" providerId="ADAL" clId="{6BBB67A9-BDDC-4BAD-BA15-8A8A991FB22C}" dt="2026-01-09T12:11:58.192" v="577" actId="1076"/>
          <ac:picMkLst>
            <pc:docMk/>
            <pc:sldMk cId="3837724815" sldId="282"/>
            <ac:picMk id="4" creationId="{7DD3FFA4-42F2-02E6-4668-ECE46DFC9248}"/>
          </ac:picMkLst>
        </pc:picChg>
      </pc:sldChg>
      <pc:sldChg chg="addSp modSp new mod modClrScheme chgLayout">
        <pc:chgData name="Claire Cook" userId="d6ddc6b4-f069-4f9f-b659-eb7b172580f7" providerId="ADAL" clId="{6BBB67A9-BDDC-4BAD-BA15-8A8A991FB22C}" dt="2026-01-09T13:38:05.707" v="1366" actId="20577"/>
        <pc:sldMkLst>
          <pc:docMk/>
          <pc:sldMk cId="2795288991" sldId="283"/>
        </pc:sldMkLst>
        <pc:spChg chg="mod">
          <ac:chgData name="Claire Cook" userId="d6ddc6b4-f069-4f9f-b659-eb7b172580f7" providerId="ADAL" clId="{6BBB67A9-BDDC-4BAD-BA15-8A8A991FB22C}" dt="2026-01-09T12:13:22.285" v="602" actId="26606"/>
          <ac:spMkLst>
            <pc:docMk/>
            <pc:sldMk cId="2795288991" sldId="283"/>
            <ac:spMk id="2" creationId="{38C6C71F-9554-EAE6-798E-04AD3C82CC88}"/>
          </ac:spMkLst>
        </pc:spChg>
        <pc:spChg chg="mod">
          <ac:chgData name="Claire Cook" userId="d6ddc6b4-f069-4f9f-b659-eb7b172580f7" providerId="ADAL" clId="{6BBB67A9-BDDC-4BAD-BA15-8A8A991FB22C}" dt="2026-01-09T13:38:05.707" v="1366" actId="20577"/>
          <ac:spMkLst>
            <pc:docMk/>
            <pc:sldMk cId="2795288991" sldId="283"/>
            <ac:spMk id="3" creationId="{C4C4A5AD-5C62-BDA7-AAD3-FEB73CDE79C9}"/>
          </ac:spMkLst>
        </pc:spChg>
        <pc:picChg chg="add mod">
          <ac:chgData name="Claire Cook" userId="d6ddc6b4-f069-4f9f-b659-eb7b172580f7" providerId="ADAL" clId="{6BBB67A9-BDDC-4BAD-BA15-8A8A991FB22C}" dt="2026-01-09T12:13:22.285" v="602" actId="26606"/>
          <ac:picMkLst>
            <pc:docMk/>
            <pc:sldMk cId="2795288991" sldId="283"/>
            <ac:picMk id="4" creationId="{B75F5751-4EBB-0F68-2057-25600BD536F5}"/>
          </ac:picMkLst>
        </pc:picChg>
      </pc:sldChg>
      <pc:sldChg chg="addSp delSp modSp new mod modClrScheme chgLayout">
        <pc:chgData name="Claire Cook" userId="d6ddc6b4-f069-4f9f-b659-eb7b172580f7" providerId="ADAL" clId="{6BBB67A9-BDDC-4BAD-BA15-8A8A991FB22C}" dt="2026-01-09T13:38:33.823" v="1377" actId="6549"/>
        <pc:sldMkLst>
          <pc:docMk/>
          <pc:sldMk cId="1040624762" sldId="284"/>
        </pc:sldMkLst>
        <pc:spChg chg="mod">
          <ac:chgData name="Claire Cook" userId="d6ddc6b4-f069-4f9f-b659-eb7b172580f7" providerId="ADAL" clId="{6BBB67A9-BDDC-4BAD-BA15-8A8A991FB22C}" dt="2026-01-09T13:38:22.948" v="1372" actId="20577"/>
          <ac:spMkLst>
            <pc:docMk/>
            <pc:sldMk cId="1040624762" sldId="284"/>
            <ac:spMk id="2" creationId="{54D647E9-5457-D6D3-D5F9-E67D58EC14C1}"/>
          </ac:spMkLst>
        </pc:spChg>
        <pc:spChg chg="mod ord">
          <ac:chgData name="Claire Cook" userId="d6ddc6b4-f069-4f9f-b659-eb7b172580f7" providerId="ADAL" clId="{6BBB67A9-BDDC-4BAD-BA15-8A8A991FB22C}" dt="2026-01-09T13:38:33.823" v="1377" actId="6549"/>
          <ac:spMkLst>
            <pc:docMk/>
            <pc:sldMk cId="1040624762" sldId="284"/>
            <ac:spMk id="3" creationId="{C51444A4-97E4-EEE8-1756-FFC3943EAE15}"/>
          </ac:spMkLst>
        </pc:spChg>
        <pc:picChg chg="add del mod">
          <ac:chgData name="Claire Cook" userId="d6ddc6b4-f069-4f9f-b659-eb7b172580f7" providerId="ADAL" clId="{6BBB67A9-BDDC-4BAD-BA15-8A8A991FB22C}" dt="2026-01-09T12:14:25.069" v="612" actId="478"/>
          <ac:picMkLst>
            <pc:docMk/>
            <pc:sldMk cId="1040624762" sldId="284"/>
            <ac:picMk id="4" creationId="{F16C7D01-4754-F72E-2E7F-1BCC712214CF}"/>
          </ac:picMkLst>
        </pc:picChg>
        <pc:picChg chg="add mod">
          <ac:chgData name="Claire Cook" userId="d6ddc6b4-f069-4f9f-b659-eb7b172580f7" providerId="ADAL" clId="{6BBB67A9-BDDC-4BAD-BA15-8A8A991FB22C}" dt="2026-01-09T12:14:47.593" v="614" actId="1076"/>
          <ac:picMkLst>
            <pc:docMk/>
            <pc:sldMk cId="1040624762" sldId="284"/>
            <ac:picMk id="5" creationId="{F7C6F9CA-AC32-78BF-7823-3B1773FD55E8}"/>
          </ac:picMkLst>
        </pc:picChg>
      </pc:sldChg>
      <pc:sldChg chg="addSp modSp new mod modClrScheme chgLayout">
        <pc:chgData name="Claire Cook" userId="d6ddc6b4-f069-4f9f-b659-eb7b172580f7" providerId="ADAL" clId="{6BBB67A9-BDDC-4BAD-BA15-8A8A991FB22C}" dt="2026-01-09T13:38:15.875" v="1369" actId="20577"/>
        <pc:sldMkLst>
          <pc:docMk/>
          <pc:sldMk cId="447248688" sldId="285"/>
        </pc:sldMkLst>
        <pc:spChg chg="mod">
          <ac:chgData name="Claire Cook" userId="d6ddc6b4-f069-4f9f-b659-eb7b172580f7" providerId="ADAL" clId="{6BBB67A9-BDDC-4BAD-BA15-8A8A991FB22C}" dt="2026-01-09T12:16:06.609" v="633" actId="26606"/>
          <ac:spMkLst>
            <pc:docMk/>
            <pc:sldMk cId="447248688" sldId="285"/>
            <ac:spMk id="2" creationId="{E57B7184-4B99-23E1-2E96-02E40B4170FA}"/>
          </ac:spMkLst>
        </pc:spChg>
        <pc:spChg chg="mod">
          <ac:chgData name="Claire Cook" userId="d6ddc6b4-f069-4f9f-b659-eb7b172580f7" providerId="ADAL" clId="{6BBB67A9-BDDC-4BAD-BA15-8A8A991FB22C}" dt="2026-01-09T13:38:15.875" v="1369" actId="20577"/>
          <ac:spMkLst>
            <pc:docMk/>
            <pc:sldMk cId="447248688" sldId="285"/>
            <ac:spMk id="3" creationId="{CCD26835-7309-5C71-D70B-3A195E12C516}"/>
          </ac:spMkLst>
        </pc:spChg>
        <pc:picChg chg="add mod">
          <ac:chgData name="Claire Cook" userId="d6ddc6b4-f069-4f9f-b659-eb7b172580f7" providerId="ADAL" clId="{6BBB67A9-BDDC-4BAD-BA15-8A8A991FB22C}" dt="2026-01-09T12:16:28.879" v="639" actId="1076"/>
          <ac:picMkLst>
            <pc:docMk/>
            <pc:sldMk cId="447248688" sldId="285"/>
            <ac:picMk id="4" creationId="{0FA7C37E-DBF0-41F1-4AA8-8B4000696697}"/>
          </ac:picMkLst>
        </pc:picChg>
        <pc:picChg chg="add mod">
          <ac:chgData name="Claire Cook" userId="d6ddc6b4-f069-4f9f-b659-eb7b172580f7" providerId="ADAL" clId="{6BBB67A9-BDDC-4BAD-BA15-8A8A991FB22C}" dt="2026-01-09T12:16:26.836" v="638" actId="1076"/>
          <ac:picMkLst>
            <pc:docMk/>
            <pc:sldMk cId="447248688" sldId="285"/>
            <ac:picMk id="5" creationId="{4F0E2C79-AD7B-E283-A38D-7E1CEBE2C111}"/>
          </ac:picMkLst>
        </pc:picChg>
      </pc:sldChg>
      <pc:sldChg chg="addSp delSp modSp new mod modClrScheme chgLayout">
        <pc:chgData name="Claire Cook" userId="d6ddc6b4-f069-4f9f-b659-eb7b172580f7" providerId="ADAL" clId="{6BBB67A9-BDDC-4BAD-BA15-8A8A991FB22C}" dt="2026-01-09T13:41:51.485" v="1387" actId="20577"/>
        <pc:sldMkLst>
          <pc:docMk/>
          <pc:sldMk cId="1609989399" sldId="286"/>
        </pc:sldMkLst>
        <pc:spChg chg="mod">
          <ac:chgData name="Claire Cook" userId="d6ddc6b4-f069-4f9f-b659-eb7b172580f7" providerId="ADAL" clId="{6BBB67A9-BDDC-4BAD-BA15-8A8A991FB22C}" dt="2026-01-09T12:17:29.137" v="644" actId="26606"/>
          <ac:spMkLst>
            <pc:docMk/>
            <pc:sldMk cId="1609989399" sldId="286"/>
            <ac:spMk id="2" creationId="{1AE433EB-521D-9B13-51AA-10768CF3C812}"/>
          </ac:spMkLst>
        </pc:spChg>
        <pc:spChg chg="mod">
          <ac:chgData name="Claire Cook" userId="d6ddc6b4-f069-4f9f-b659-eb7b172580f7" providerId="ADAL" clId="{6BBB67A9-BDDC-4BAD-BA15-8A8A991FB22C}" dt="2026-01-09T13:41:51.485" v="1387" actId="20577"/>
          <ac:spMkLst>
            <pc:docMk/>
            <pc:sldMk cId="1609989399" sldId="286"/>
            <ac:spMk id="3" creationId="{226B1F59-B4A3-C04A-B1CB-C0B90C250AB9}"/>
          </ac:spMkLst>
        </pc:spChg>
        <pc:picChg chg="add del mod">
          <ac:chgData name="Claire Cook" userId="d6ddc6b4-f069-4f9f-b659-eb7b172580f7" providerId="ADAL" clId="{6BBB67A9-BDDC-4BAD-BA15-8A8A991FB22C}" dt="2026-01-09T13:40:44.985" v="1378" actId="478"/>
          <ac:picMkLst>
            <pc:docMk/>
            <pc:sldMk cId="1609989399" sldId="286"/>
            <ac:picMk id="4" creationId="{6D4DBD34-8493-D4F1-9834-CEFFA95B0D05}"/>
          </ac:picMkLst>
        </pc:picChg>
        <pc:picChg chg="add del mod">
          <ac:chgData name="Claire Cook" userId="d6ddc6b4-f069-4f9f-b659-eb7b172580f7" providerId="ADAL" clId="{6BBB67A9-BDDC-4BAD-BA15-8A8A991FB22C}" dt="2026-01-09T13:41:28.363" v="1382" actId="478"/>
          <ac:picMkLst>
            <pc:docMk/>
            <pc:sldMk cId="1609989399" sldId="286"/>
            <ac:picMk id="1026" creationId="{6BA9E258-8B74-C5DA-995C-2D5E28BD6E04}"/>
          </ac:picMkLst>
        </pc:picChg>
        <pc:picChg chg="add del">
          <ac:chgData name="Claire Cook" userId="d6ddc6b4-f069-4f9f-b659-eb7b172580f7" providerId="ADAL" clId="{6BBB67A9-BDDC-4BAD-BA15-8A8A991FB22C}" dt="2026-01-09T13:41:28.363" v="1382" actId="478"/>
          <ac:picMkLst>
            <pc:docMk/>
            <pc:sldMk cId="1609989399" sldId="286"/>
            <ac:picMk id="1028" creationId="{F9BABDF1-A32A-E97E-C6E2-79967C5FC4E8}"/>
          </ac:picMkLst>
        </pc:picChg>
        <pc:picChg chg="add mod">
          <ac:chgData name="Claire Cook" userId="d6ddc6b4-f069-4f9f-b659-eb7b172580f7" providerId="ADAL" clId="{6BBB67A9-BDDC-4BAD-BA15-8A8A991FB22C}" dt="2026-01-09T13:41:38.890" v="1385" actId="14100"/>
          <ac:picMkLst>
            <pc:docMk/>
            <pc:sldMk cId="1609989399" sldId="286"/>
            <ac:picMk id="1030" creationId="{762987BA-1EF5-E379-EA1A-AD241E817567}"/>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1678" y="251710"/>
            <a:ext cx="5460643" cy="1784194"/>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841678" y="2275514"/>
            <a:ext cx="546064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cxnSp>
        <p:nvCxnSpPr>
          <p:cNvPr id="7" name="Straight Connector 6"/>
          <p:cNvCxnSpPr/>
          <p:nvPr userDrawn="1"/>
        </p:nvCxnSpPr>
        <p:spPr>
          <a:xfrm>
            <a:off x="0" y="6823934"/>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7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986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975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58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704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92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144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734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676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545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5893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cxnSp>
        <p:nvCxnSpPr>
          <p:cNvPr id="8" name="Straight Connector 7"/>
          <p:cNvCxnSpPr/>
          <p:nvPr userDrawn="1"/>
        </p:nvCxnSpPr>
        <p:spPr>
          <a:xfrm>
            <a:off x="0" y="6858000"/>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991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300" b="1" kern="1200">
          <a:solidFill>
            <a:schemeClr val="bg2">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ukultimate.com/lear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Activities week</a:t>
            </a:r>
          </a:p>
        </p:txBody>
      </p:sp>
      <p:sp>
        <p:nvSpPr>
          <p:cNvPr id="3" name="Subtitle 2"/>
          <p:cNvSpPr>
            <a:spLocks noGrp="1"/>
          </p:cNvSpPr>
          <p:nvPr>
            <p:ph type="subTitle" idx="1"/>
          </p:nvPr>
        </p:nvSpPr>
        <p:spPr/>
        <p:txBody>
          <a:bodyPr/>
          <a:lstStyle/>
          <a:p>
            <a:r>
              <a:rPr lang="en-GB"/>
              <a:t>2026</a:t>
            </a:r>
          </a:p>
        </p:txBody>
      </p:sp>
    </p:spTree>
    <p:extLst>
      <p:ext uri="{BB962C8B-B14F-4D97-AF65-F5344CB8AC3E}">
        <p14:creationId xmlns:p14="http://schemas.microsoft.com/office/powerpoint/2010/main" val="60629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87AC-D312-F659-D601-8EFFD3CE7B5F}"/>
              </a:ext>
            </a:extLst>
          </p:cNvPr>
          <p:cNvSpPr>
            <a:spLocks noGrp="1"/>
          </p:cNvSpPr>
          <p:nvPr>
            <p:ph type="title"/>
          </p:nvPr>
        </p:nvSpPr>
        <p:spPr/>
        <p:txBody>
          <a:bodyPr/>
          <a:lstStyle/>
          <a:p>
            <a:r>
              <a:rPr lang="en-GB" dirty="0"/>
              <a:t>Beauty Week</a:t>
            </a:r>
            <a:br>
              <a:rPr lang="en-GB" dirty="0"/>
            </a:br>
            <a:endParaRPr lang="en-GB" dirty="0"/>
          </a:p>
        </p:txBody>
      </p:sp>
      <p:sp>
        <p:nvSpPr>
          <p:cNvPr id="3" name="Content Placeholder 2">
            <a:extLst>
              <a:ext uri="{FF2B5EF4-FFF2-40B4-BE49-F238E27FC236}">
                <a16:creationId xmlns:a16="http://schemas.microsoft.com/office/drawing/2014/main" id="{08901767-0D4B-20F1-DCE9-B18CBC54FB83}"/>
              </a:ext>
            </a:extLst>
          </p:cNvPr>
          <p:cNvSpPr>
            <a:spLocks noGrp="1"/>
          </p:cNvSpPr>
          <p:nvPr>
            <p:ph idx="1"/>
          </p:nvPr>
        </p:nvSpPr>
        <p:spPr>
          <a:xfrm>
            <a:off x="628649" y="1714501"/>
            <a:ext cx="7886700" cy="4351338"/>
          </a:xfrm>
        </p:spPr>
        <p:txBody>
          <a:bodyPr/>
          <a:lstStyle/>
          <a:p>
            <a:r>
              <a:rPr lang="en-GB" b="1" dirty="0"/>
              <a:t>What will we do: </a:t>
            </a:r>
            <a:r>
              <a:rPr lang="en-GB" dirty="0"/>
              <a:t>Spend 4 days week learning about the industry and some treatment techniques such as nails, pedicures, make up etc. This is a school based activity with a trip to the cinema planned for the Tuesday.</a:t>
            </a:r>
          </a:p>
          <a:p>
            <a:endParaRPr lang="en-GB" dirty="0"/>
          </a:p>
        </p:txBody>
      </p:sp>
      <p:pic>
        <p:nvPicPr>
          <p:cNvPr id="4" name="Picture 3" descr="9+ Million Beautiful Care Royalty-Free Images, Stock Photos &amp; Pictures |  Shutterstock">
            <a:extLst>
              <a:ext uri="{FF2B5EF4-FFF2-40B4-BE49-F238E27FC236}">
                <a16:creationId xmlns:a16="http://schemas.microsoft.com/office/drawing/2014/main" id="{DBEC0F60-2533-A812-0E59-F6242E1AD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3269" y="3644106"/>
            <a:ext cx="1857375" cy="1743075"/>
          </a:xfrm>
          <a:prstGeom prst="rect">
            <a:avLst/>
          </a:prstGeom>
          <a:noFill/>
          <a:ln>
            <a:noFill/>
          </a:ln>
        </p:spPr>
      </p:pic>
      <p:pic>
        <p:nvPicPr>
          <p:cNvPr id="5" name="Picture 4" descr="Nail care Images - Free Download on Freepik">
            <a:extLst>
              <a:ext uri="{FF2B5EF4-FFF2-40B4-BE49-F238E27FC236}">
                <a16:creationId xmlns:a16="http://schemas.microsoft.com/office/drawing/2014/main" id="{11589841-1CD5-34FD-F9D3-08AC9AFC9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 y="3121184"/>
            <a:ext cx="2486025" cy="1760220"/>
          </a:xfrm>
          <a:prstGeom prst="rect">
            <a:avLst/>
          </a:prstGeom>
          <a:noFill/>
          <a:ln>
            <a:noFill/>
          </a:ln>
        </p:spPr>
      </p:pic>
      <p:pic>
        <p:nvPicPr>
          <p:cNvPr id="6" name="Picture 5" descr="12,326 Eye Lash Care Stock Photos ...">
            <a:extLst>
              <a:ext uri="{FF2B5EF4-FFF2-40B4-BE49-F238E27FC236}">
                <a16:creationId xmlns:a16="http://schemas.microsoft.com/office/drawing/2014/main" id="{432ACE96-B466-55E8-BEDB-AD35127A47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9282" y="3357562"/>
            <a:ext cx="2619375" cy="1743075"/>
          </a:xfrm>
          <a:prstGeom prst="rect">
            <a:avLst/>
          </a:prstGeom>
          <a:noFill/>
          <a:ln>
            <a:noFill/>
          </a:ln>
        </p:spPr>
      </p:pic>
    </p:spTree>
    <p:extLst>
      <p:ext uri="{BB962C8B-B14F-4D97-AF65-F5344CB8AC3E}">
        <p14:creationId xmlns:p14="http://schemas.microsoft.com/office/powerpoint/2010/main" val="111822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CEDE-DB6D-50DA-90FF-B51126BC60F6}"/>
              </a:ext>
            </a:extLst>
          </p:cNvPr>
          <p:cNvSpPr>
            <a:spLocks noGrp="1"/>
          </p:cNvSpPr>
          <p:nvPr>
            <p:ph type="title"/>
          </p:nvPr>
        </p:nvSpPr>
        <p:spPr/>
        <p:txBody>
          <a:bodyPr/>
          <a:lstStyle/>
          <a:p>
            <a:r>
              <a:rPr lang="en-GB" dirty="0"/>
              <a:t>Board Games Week</a:t>
            </a:r>
            <a:br>
              <a:rPr lang="en-GB" dirty="0"/>
            </a:br>
            <a:endParaRPr lang="en-GB" dirty="0"/>
          </a:p>
        </p:txBody>
      </p:sp>
      <p:sp>
        <p:nvSpPr>
          <p:cNvPr id="3" name="Content Placeholder 2">
            <a:extLst>
              <a:ext uri="{FF2B5EF4-FFF2-40B4-BE49-F238E27FC236}">
                <a16:creationId xmlns:a16="http://schemas.microsoft.com/office/drawing/2014/main" id="{CA629724-9C73-D759-8489-C07F203E1E61}"/>
              </a:ext>
            </a:extLst>
          </p:cNvPr>
          <p:cNvSpPr>
            <a:spLocks noGrp="1"/>
          </p:cNvSpPr>
          <p:nvPr>
            <p:ph idx="1"/>
          </p:nvPr>
        </p:nvSpPr>
        <p:spPr>
          <a:xfrm>
            <a:off x="628650" y="1397000"/>
            <a:ext cx="8096250" cy="4718050"/>
          </a:xfrm>
        </p:spPr>
        <p:txBody>
          <a:bodyPr/>
          <a:lstStyle/>
          <a:p>
            <a:r>
              <a:rPr lang="en-GB" dirty="0"/>
              <a:t> Do you have the skills to become a Comberton Board Games Champion?</a:t>
            </a:r>
          </a:p>
          <a:p>
            <a:r>
              <a:rPr lang="en-GB" dirty="0"/>
              <a:t>Want to try out some new games or play some old favourites?</a:t>
            </a:r>
          </a:p>
          <a:p>
            <a:r>
              <a:rPr lang="en-GB" dirty="0"/>
              <a:t>There will be a different selection of games to play every day and a running championship throughout the week. </a:t>
            </a:r>
          </a:p>
          <a:p>
            <a:r>
              <a:rPr lang="en-GB" dirty="0"/>
              <a:t>You can bring your own games from home</a:t>
            </a:r>
          </a:p>
          <a:p>
            <a:r>
              <a:rPr lang="en-GB" dirty="0"/>
              <a:t>The winner will receive a prize at the end of the week</a:t>
            </a:r>
          </a:p>
          <a:p>
            <a:r>
              <a:rPr lang="en-GB" dirty="0"/>
              <a:t>This is an onsite based activity with a trip to the cinema planned for Tuesday.</a:t>
            </a:r>
          </a:p>
          <a:p>
            <a:endParaRPr lang="en-GB" dirty="0"/>
          </a:p>
        </p:txBody>
      </p:sp>
      <p:pic>
        <p:nvPicPr>
          <p:cNvPr id="4" name="Picture 3" descr="A chess board with glass pieces&#10;&#10;AI-generated content may be incorrect.">
            <a:extLst>
              <a:ext uri="{FF2B5EF4-FFF2-40B4-BE49-F238E27FC236}">
                <a16:creationId xmlns:a16="http://schemas.microsoft.com/office/drawing/2014/main" id="{55FC0AB8-59F6-E990-750F-02C25FEC8F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7471" y="4911725"/>
            <a:ext cx="1604010" cy="1203325"/>
          </a:xfrm>
          <a:prstGeom prst="rect">
            <a:avLst/>
          </a:prstGeom>
          <a:noFill/>
          <a:ln>
            <a:noFill/>
          </a:ln>
          <a:effectLst/>
        </p:spPr>
      </p:pic>
      <p:pic>
        <p:nvPicPr>
          <p:cNvPr id="5" name="Picture 4" descr="Amazon.com: Hasbro Gaming Monopoly Board Game : Toys &amp; Games">
            <a:extLst>
              <a:ext uri="{FF2B5EF4-FFF2-40B4-BE49-F238E27FC236}">
                <a16:creationId xmlns:a16="http://schemas.microsoft.com/office/drawing/2014/main" id="{1217B813-C898-09BE-36C9-85CF64153E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2" y="4803774"/>
            <a:ext cx="1419225" cy="1419225"/>
          </a:xfrm>
          <a:prstGeom prst="rect">
            <a:avLst/>
          </a:prstGeom>
          <a:noFill/>
          <a:ln>
            <a:noFill/>
          </a:ln>
        </p:spPr>
      </p:pic>
      <p:pic>
        <p:nvPicPr>
          <p:cNvPr id="6" name="Picture 5" descr="A board game with colorful pieces on it&#10;&#10;AI-generated content may be incorrect.">
            <a:extLst>
              <a:ext uri="{FF2B5EF4-FFF2-40B4-BE49-F238E27FC236}">
                <a16:creationId xmlns:a16="http://schemas.microsoft.com/office/drawing/2014/main" id="{AE932336-FDE1-C180-A7B4-E53ED45E9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6180" y="4911725"/>
            <a:ext cx="1788160" cy="1268095"/>
          </a:xfrm>
          <a:prstGeom prst="rect">
            <a:avLst/>
          </a:prstGeom>
          <a:noFill/>
          <a:ln>
            <a:noFill/>
          </a:ln>
          <a:effectLst/>
        </p:spPr>
      </p:pic>
    </p:spTree>
    <p:extLst>
      <p:ext uri="{BB962C8B-B14F-4D97-AF65-F5344CB8AC3E}">
        <p14:creationId xmlns:p14="http://schemas.microsoft.com/office/powerpoint/2010/main" val="120507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72BC-C3EA-CEEA-6DFF-19FA0ACBF10B}"/>
              </a:ext>
            </a:extLst>
          </p:cNvPr>
          <p:cNvSpPr>
            <a:spLocks noGrp="1"/>
          </p:cNvSpPr>
          <p:nvPr>
            <p:ph type="title"/>
          </p:nvPr>
        </p:nvSpPr>
        <p:spPr>
          <a:xfrm>
            <a:off x="628650" y="365126"/>
            <a:ext cx="7886700" cy="1325563"/>
          </a:xfrm>
        </p:spPr>
        <p:txBody>
          <a:bodyPr anchor="ctr">
            <a:normAutofit/>
          </a:bodyPr>
          <a:lstStyle/>
          <a:p>
            <a:r>
              <a:rPr lang="en-GB" dirty="0"/>
              <a:t>Play a Church Organ</a:t>
            </a:r>
            <a:br>
              <a:rPr lang="en-GB" dirty="0"/>
            </a:br>
            <a:endParaRPr lang="en-GB" dirty="0"/>
          </a:p>
        </p:txBody>
      </p:sp>
      <p:sp>
        <p:nvSpPr>
          <p:cNvPr id="3" name="Content Placeholder 2">
            <a:extLst>
              <a:ext uri="{FF2B5EF4-FFF2-40B4-BE49-F238E27FC236}">
                <a16:creationId xmlns:a16="http://schemas.microsoft.com/office/drawing/2014/main" id="{EA77C7C8-EF02-FE29-EDAE-919CFA606372}"/>
              </a:ext>
            </a:extLst>
          </p:cNvPr>
          <p:cNvSpPr>
            <a:spLocks noGrp="1"/>
          </p:cNvSpPr>
          <p:nvPr>
            <p:ph sz="half" idx="1"/>
          </p:nvPr>
        </p:nvSpPr>
        <p:spPr>
          <a:xfrm>
            <a:off x="504825" y="1253330"/>
            <a:ext cx="3790950" cy="4785519"/>
          </a:xfrm>
        </p:spPr>
        <p:txBody>
          <a:bodyPr>
            <a:normAutofit lnSpcReduction="10000"/>
          </a:bodyPr>
          <a:lstStyle/>
          <a:p>
            <a:r>
              <a:rPr lang="en-GB" sz="1200" b="1" dirty="0">
                <a:latin typeface="Aptos" panose="020B0004020202020204" pitchFamily="34" charset="0"/>
              </a:rPr>
              <a:t>What will we do? </a:t>
            </a:r>
            <a:r>
              <a:rPr lang="en-GB" sz="1200" dirty="0">
                <a:latin typeface="Aptos" panose="020B0004020202020204" pitchFamily="34" charset="0"/>
              </a:rPr>
              <a:t>Spend a day playing and learning about one of the newest and most versatile church organs in Cambridge.  Mr Dawes is co-director of music at Downing Place United Reformed Church near the centre of Cambridge.  The church has a </a:t>
            </a:r>
            <a:r>
              <a:rPr lang="en-GB" sz="1200" dirty="0" err="1">
                <a:latin typeface="Aptos" panose="020B0004020202020204" pitchFamily="34" charset="0"/>
              </a:rPr>
              <a:t>Hauptwerk</a:t>
            </a:r>
            <a:r>
              <a:rPr lang="en-GB" sz="1200" dirty="0">
                <a:latin typeface="Aptos" panose="020B0004020202020204" pitchFamily="34" charset="0"/>
              </a:rPr>
              <a:t> digital organ, with three manuals (three separate keyboards) and a pedalboard.  See photo of the organ)</a:t>
            </a:r>
          </a:p>
          <a:p>
            <a:r>
              <a:rPr lang="en-GB" sz="1200" dirty="0">
                <a:latin typeface="Aptos" panose="020B0004020202020204" pitchFamily="34" charset="0"/>
              </a:rPr>
              <a:t> </a:t>
            </a:r>
          </a:p>
          <a:p>
            <a:r>
              <a:rPr lang="en-GB" sz="1200" dirty="0">
                <a:latin typeface="Aptos" panose="020B0004020202020204" pitchFamily="34" charset="0"/>
              </a:rPr>
              <a:t>We will travel to Cambridge on the public bus, have an introduction to the organ before having he opportunity to play and to get to know the organ.  While others are playing, the students will be able to listen or to learn more about organs and how they work.</a:t>
            </a:r>
          </a:p>
          <a:p>
            <a:r>
              <a:rPr lang="en-GB" sz="1200" dirty="0">
                <a:latin typeface="Aptos" panose="020B0004020202020204" pitchFamily="34" charset="0"/>
              </a:rPr>
              <a:t>There will be the opportunity to walk into Cambridge to buy lunch or to eat a packed lunch.  Later, we will listen to a short recital, before returning to Comberton for the end of the school day.</a:t>
            </a:r>
          </a:p>
          <a:p>
            <a:r>
              <a:rPr lang="en-GB" sz="1200" dirty="0">
                <a:latin typeface="Aptos" panose="020B0004020202020204" pitchFamily="34" charset="0"/>
              </a:rPr>
              <a:t> </a:t>
            </a:r>
          </a:p>
          <a:p>
            <a:r>
              <a:rPr lang="en-GB" sz="1200" b="1" dirty="0">
                <a:latin typeface="Aptos" panose="020B0004020202020204" pitchFamily="34" charset="0"/>
              </a:rPr>
              <a:t>Who could take part?</a:t>
            </a:r>
            <a:endParaRPr lang="en-GB" sz="1200" dirty="0">
              <a:latin typeface="Aptos" panose="020B0004020202020204" pitchFamily="34" charset="0"/>
            </a:endParaRPr>
          </a:p>
          <a:p>
            <a:r>
              <a:rPr lang="en-GB" sz="1200" dirty="0">
                <a:latin typeface="Aptos" panose="020B0004020202020204" pitchFamily="34" charset="0"/>
              </a:rPr>
              <a:t>This activity would be ideal for students who have piano or keyboard lessons.  You will bring some piano music with you to play, and organ music will be provided too</a:t>
            </a:r>
            <a:r>
              <a:rPr lang="en-GB" sz="1000" dirty="0"/>
              <a:t>. </a:t>
            </a:r>
          </a:p>
          <a:p>
            <a:endParaRPr lang="en-GB" sz="1000" dirty="0"/>
          </a:p>
        </p:txBody>
      </p:sp>
      <p:pic>
        <p:nvPicPr>
          <p:cNvPr id="5" name="Picture 4" descr="A wooden structure with a computer and a screen&#10;&#10;AI-generated content may be incorrect.">
            <a:extLst>
              <a:ext uri="{FF2B5EF4-FFF2-40B4-BE49-F238E27FC236}">
                <a16:creationId xmlns:a16="http://schemas.microsoft.com/office/drawing/2014/main" id="{DD57E3CD-7770-AED6-3F9B-4B8DAD7B34E5}"/>
              </a:ext>
            </a:extLst>
          </p:cNvPr>
          <p:cNvPicPr>
            <a:picLocks noChangeAspect="1"/>
          </p:cNvPicPr>
          <p:nvPr/>
        </p:nvPicPr>
        <p:blipFill rotWithShape="1">
          <a:blip r:embed="rId2"/>
          <a:srcRect b="12155"/>
          <a:stretch/>
        </p:blipFill>
        <p:spPr bwMode="auto">
          <a:xfrm>
            <a:off x="4629150" y="1826063"/>
            <a:ext cx="3886200" cy="24835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7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AD68-07B8-4B6A-9F96-134C2C0A2007}"/>
              </a:ext>
            </a:extLst>
          </p:cNvPr>
          <p:cNvSpPr>
            <a:spLocks noGrp="1"/>
          </p:cNvSpPr>
          <p:nvPr>
            <p:ph type="title"/>
          </p:nvPr>
        </p:nvSpPr>
        <p:spPr>
          <a:xfrm>
            <a:off x="628650" y="365126"/>
            <a:ext cx="7886700" cy="1325563"/>
          </a:xfrm>
        </p:spPr>
        <p:txBody>
          <a:bodyPr anchor="ctr">
            <a:normAutofit/>
          </a:bodyPr>
          <a:lstStyle/>
          <a:p>
            <a:r>
              <a:rPr lang="en-GB" dirty="0"/>
              <a:t>Cinema Trip</a:t>
            </a:r>
            <a:br>
              <a:rPr lang="en-GB" dirty="0"/>
            </a:br>
            <a:endParaRPr lang="en-GB" dirty="0"/>
          </a:p>
        </p:txBody>
      </p:sp>
      <p:sp>
        <p:nvSpPr>
          <p:cNvPr id="3" name="Content Placeholder 2">
            <a:extLst>
              <a:ext uri="{FF2B5EF4-FFF2-40B4-BE49-F238E27FC236}">
                <a16:creationId xmlns:a16="http://schemas.microsoft.com/office/drawing/2014/main" id="{5E40CDBB-A93A-A59C-1201-A2E0FC7A41B3}"/>
              </a:ext>
            </a:extLst>
          </p:cNvPr>
          <p:cNvSpPr>
            <a:spLocks noGrp="1"/>
          </p:cNvSpPr>
          <p:nvPr>
            <p:ph sz="half" idx="1"/>
          </p:nvPr>
        </p:nvSpPr>
        <p:spPr>
          <a:xfrm>
            <a:off x="628650" y="1825625"/>
            <a:ext cx="3886200" cy="4351338"/>
          </a:xfrm>
        </p:spPr>
        <p:txBody>
          <a:bodyPr>
            <a:normAutofit/>
          </a:bodyPr>
          <a:lstStyle/>
          <a:p>
            <a:r>
              <a:rPr lang="en-GB" dirty="0">
                <a:latin typeface="Aptos" panose="020B0004020202020204" pitchFamily="34" charset="0"/>
              </a:rPr>
              <a:t>We will travel into Cambridge to see a film (decided nearer the time) before we have a picnic together at Lammas Land.</a:t>
            </a:r>
          </a:p>
          <a:p>
            <a:r>
              <a:rPr lang="en-GB" dirty="0">
                <a:latin typeface="Aptos" panose="020B0004020202020204" pitchFamily="34" charset="0"/>
              </a:rPr>
              <a:t>Available as a one day activity within Bands 4,  7, 8,  9, 10,  11, 12, 13 and 14.</a:t>
            </a:r>
          </a:p>
          <a:p>
            <a:endParaRPr lang="en-GB" dirty="0"/>
          </a:p>
        </p:txBody>
      </p:sp>
      <p:pic>
        <p:nvPicPr>
          <p:cNvPr id="4" name="Picture 3" descr="A sign with lights and stars&#10;&#10;AI-generated content may be incorrect.">
            <a:extLst>
              <a:ext uri="{FF2B5EF4-FFF2-40B4-BE49-F238E27FC236}">
                <a16:creationId xmlns:a16="http://schemas.microsoft.com/office/drawing/2014/main" id="{C08DC067-2301-1DB4-0DBD-00D458839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70"/>
            <a:ext cx="3886200" cy="2914648"/>
          </a:xfrm>
          <a:prstGeom prst="rect">
            <a:avLst/>
          </a:prstGeom>
          <a:noFill/>
          <a:ln>
            <a:noFill/>
          </a:ln>
          <a:effectLst/>
        </p:spPr>
      </p:pic>
    </p:spTree>
    <p:extLst>
      <p:ext uri="{BB962C8B-B14F-4D97-AF65-F5344CB8AC3E}">
        <p14:creationId xmlns:p14="http://schemas.microsoft.com/office/powerpoint/2010/main" val="238769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27F8-70EE-3907-1AA5-817C2BA07E1C}"/>
              </a:ext>
            </a:extLst>
          </p:cNvPr>
          <p:cNvSpPr>
            <a:spLocks noGrp="1"/>
          </p:cNvSpPr>
          <p:nvPr>
            <p:ph type="title"/>
          </p:nvPr>
        </p:nvSpPr>
        <p:spPr>
          <a:xfrm>
            <a:off x="628650" y="365126"/>
            <a:ext cx="7886700" cy="1325563"/>
          </a:xfrm>
        </p:spPr>
        <p:txBody>
          <a:bodyPr anchor="ctr">
            <a:normAutofit/>
          </a:bodyPr>
          <a:lstStyle/>
          <a:p>
            <a:r>
              <a:rPr lang="en-GB" dirty="0"/>
              <a:t>Crafting </a:t>
            </a:r>
            <a:br>
              <a:rPr lang="en-GB" dirty="0"/>
            </a:br>
            <a:endParaRPr lang="en-GB" dirty="0"/>
          </a:p>
        </p:txBody>
      </p:sp>
      <p:sp>
        <p:nvSpPr>
          <p:cNvPr id="3" name="Content Placeholder 2">
            <a:extLst>
              <a:ext uri="{FF2B5EF4-FFF2-40B4-BE49-F238E27FC236}">
                <a16:creationId xmlns:a16="http://schemas.microsoft.com/office/drawing/2014/main" id="{2C034A9B-155F-9325-068C-AA8B2C1A6D2F}"/>
              </a:ext>
            </a:extLst>
          </p:cNvPr>
          <p:cNvSpPr>
            <a:spLocks noGrp="1"/>
          </p:cNvSpPr>
          <p:nvPr>
            <p:ph sz="half" idx="1"/>
          </p:nvPr>
        </p:nvSpPr>
        <p:spPr>
          <a:xfrm>
            <a:off x="628650" y="1825625"/>
            <a:ext cx="3886200" cy="4351338"/>
          </a:xfrm>
        </p:spPr>
        <p:txBody>
          <a:bodyPr>
            <a:normAutofit/>
          </a:bodyPr>
          <a:lstStyle/>
          <a:p>
            <a:r>
              <a:rPr lang="en-GB" sz="1900"/>
              <a:t>Get a chance to experience a wide range of crafts throughout the week, including cross stich, jewellery making, making a bean bag, tie dye, wreath making, enamelling, paper crafts and more. Best of all, you get to take all your crafts home at the end of the week!</a:t>
            </a:r>
          </a:p>
          <a:p>
            <a:r>
              <a:rPr lang="en-GB" sz="1900"/>
              <a:t> </a:t>
            </a:r>
          </a:p>
          <a:p>
            <a:r>
              <a:rPr lang="en-GB" sz="1900"/>
              <a:t>You will be crafting for 4 days with a trip to the cinema on the Thursday.</a:t>
            </a:r>
          </a:p>
          <a:p>
            <a:endParaRPr lang="en-GB" sz="1900"/>
          </a:p>
        </p:txBody>
      </p:sp>
      <p:pic>
        <p:nvPicPr>
          <p:cNvPr id="4" name="Picture 3">
            <a:extLst>
              <a:ext uri="{FF2B5EF4-FFF2-40B4-BE49-F238E27FC236}">
                <a16:creationId xmlns:a16="http://schemas.microsoft.com/office/drawing/2014/main" id="{39F007A9-9EDB-4AD9-8F21-7D0BFE1F5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359374"/>
            <a:ext cx="3886200" cy="3283840"/>
          </a:xfrm>
          <a:prstGeom prst="rect">
            <a:avLst/>
          </a:prstGeom>
          <a:noFill/>
          <a:ln>
            <a:noFill/>
          </a:ln>
        </p:spPr>
      </p:pic>
    </p:spTree>
    <p:extLst>
      <p:ext uri="{BB962C8B-B14F-4D97-AF65-F5344CB8AC3E}">
        <p14:creationId xmlns:p14="http://schemas.microsoft.com/office/powerpoint/2010/main" val="148212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52E7-E861-143E-8722-088FC75546B5}"/>
              </a:ext>
            </a:extLst>
          </p:cNvPr>
          <p:cNvSpPr>
            <a:spLocks noGrp="1"/>
          </p:cNvSpPr>
          <p:nvPr>
            <p:ph type="title"/>
          </p:nvPr>
        </p:nvSpPr>
        <p:spPr>
          <a:xfrm>
            <a:off x="628650" y="365126"/>
            <a:ext cx="7886700" cy="1325563"/>
          </a:xfrm>
        </p:spPr>
        <p:txBody>
          <a:bodyPr anchor="ctr">
            <a:normAutofit/>
          </a:bodyPr>
          <a:lstStyle/>
          <a:p>
            <a:r>
              <a:rPr lang="en-GB" dirty="0"/>
              <a:t>Dance Week</a:t>
            </a:r>
            <a:br>
              <a:rPr lang="en-GB" dirty="0"/>
            </a:br>
            <a:endParaRPr lang="en-GB" dirty="0"/>
          </a:p>
        </p:txBody>
      </p:sp>
      <p:sp>
        <p:nvSpPr>
          <p:cNvPr id="3" name="Content Placeholder 2">
            <a:extLst>
              <a:ext uri="{FF2B5EF4-FFF2-40B4-BE49-F238E27FC236}">
                <a16:creationId xmlns:a16="http://schemas.microsoft.com/office/drawing/2014/main" id="{20972579-D3FE-31EE-E9E9-E6282356D33A}"/>
              </a:ext>
            </a:extLst>
          </p:cNvPr>
          <p:cNvSpPr>
            <a:spLocks noGrp="1"/>
          </p:cNvSpPr>
          <p:nvPr>
            <p:ph sz="half" idx="1"/>
          </p:nvPr>
        </p:nvSpPr>
        <p:spPr>
          <a:xfrm>
            <a:off x="628650" y="1825625"/>
            <a:ext cx="3886200" cy="4351338"/>
          </a:xfrm>
        </p:spPr>
        <p:txBody>
          <a:bodyPr>
            <a:normAutofit/>
          </a:bodyPr>
          <a:lstStyle/>
          <a:p>
            <a:r>
              <a:rPr lang="en-GB" sz="1900" b="1" u="sng" dirty="0"/>
              <a:t>What you will do:</a:t>
            </a:r>
            <a:endParaRPr lang="en-GB" sz="1900" dirty="0"/>
          </a:p>
          <a:p>
            <a:pPr lvl="0"/>
            <a:r>
              <a:rPr lang="en-GB" sz="1900" dirty="0"/>
              <a:t>You will take part in fun and energetic workshops in school with professional artists from Nikki-Louise Dance Academy. </a:t>
            </a:r>
          </a:p>
          <a:p>
            <a:r>
              <a:rPr lang="en-GB" sz="1900" dirty="0"/>
              <a:t> </a:t>
            </a:r>
          </a:p>
          <a:p>
            <a:r>
              <a:rPr lang="en-GB" sz="1900" dirty="0"/>
              <a:t>At the end of the week, there will be a showcase and a copy of the performance to keep. This activity is on site all week and the cost includes a t shirt.</a:t>
            </a:r>
            <a:r>
              <a:rPr lang="en-GB" sz="1900" i="1" dirty="0"/>
              <a:t> </a:t>
            </a:r>
            <a:endParaRPr lang="en-GB" sz="1900" dirty="0"/>
          </a:p>
          <a:p>
            <a:endParaRPr lang="en-GB" sz="1900" dirty="0"/>
          </a:p>
        </p:txBody>
      </p:sp>
      <p:pic>
        <p:nvPicPr>
          <p:cNvPr id="5" name="Picture 4" descr="A silhouette of a person jumping&#10;&#10;AI-generated content may be incorrect.">
            <a:extLst>
              <a:ext uri="{FF2B5EF4-FFF2-40B4-BE49-F238E27FC236}">
                <a16:creationId xmlns:a16="http://schemas.microsoft.com/office/drawing/2014/main" id="{C71ACBE0-E882-4C52-7B83-B11AB73F8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725804"/>
            <a:ext cx="1938336" cy="3053729"/>
          </a:xfrm>
          <a:prstGeom prst="rect">
            <a:avLst/>
          </a:prstGeom>
          <a:noFill/>
          <a:ln>
            <a:noFill/>
          </a:ln>
          <a:effectLst/>
        </p:spPr>
      </p:pic>
      <p:pic>
        <p:nvPicPr>
          <p:cNvPr id="4" name="Picture 3" descr="A person in a black leotard jumping in the air&#10;&#10;AI-generated content may be incorrect.">
            <a:extLst>
              <a:ext uri="{FF2B5EF4-FFF2-40B4-BE49-F238E27FC236}">
                <a16:creationId xmlns:a16="http://schemas.microsoft.com/office/drawing/2014/main" id="{1F3678DB-2128-55FD-1BF3-84B2CBC99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34049" y="3340100"/>
            <a:ext cx="2462212" cy="2462212"/>
          </a:xfrm>
          <a:prstGeom prst="rect">
            <a:avLst/>
          </a:prstGeom>
          <a:noFill/>
          <a:ln>
            <a:noFill/>
          </a:ln>
          <a:effectLst/>
        </p:spPr>
      </p:pic>
    </p:spTree>
    <p:extLst>
      <p:ext uri="{BB962C8B-B14F-4D97-AF65-F5344CB8AC3E}">
        <p14:creationId xmlns:p14="http://schemas.microsoft.com/office/powerpoint/2010/main" val="151854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ADBE-667D-6DD3-A707-A3B8764F01D6}"/>
              </a:ext>
            </a:extLst>
          </p:cNvPr>
          <p:cNvSpPr>
            <a:spLocks noGrp="1"/>
          </p:cNvSpPr>
          <p:nvPr>
            <p:ph type="title"/>
          </p:nvPr>
        </p:nvSpPr>
        <p:spPr>
          <a:xfrm>
            <a:off x="628650" y="365126"/>
            <a:ext cx="7886700" cy="1325563"/>
          </a:xfrm>
        </p:spPr>
        <p:txBody>
          <a:bodyPr anchor="ctr">
            <a:normAutofit/>
          </a:bodyPr>
          <a:lstStyle/>
          <a:p>
            <a:r>
              <a:rPr lang="en-GB" dirty="0"/>
              <a:t>IWM Duxford Visit</a:t>
            </a:r>
            <a:br>
              <a:rPr lang="en-GB" dirty="0"/>
            </a:br>
            <a:endParaRPr lang="en-GB" dirty="0"/>
          </a:p>
        </p:txBody>
      </p:sp>
      <p:sp>
        <p:nvSpPr>
          <p:cNvPr id="3" name="Content Placeholder 2">
            <a:extLst>
              <a:ext uri="{FF2B5EF4-FFF2-40B4-BE49-F238E27FC236}">
                <a16:creationId xmlns:a16="http://schemas.microsoft.com/office/drawing/2014/main" id="{CD374236-0A2D-D2CC-826A-807C7A0CADA1}"/>
              </a:ext>
            </a:extLst>
          </p:cNvPr>
          <p:cNvSpPr>
            <a:spLocks noGrp="1"/>
          </p:cNvSpPr>
          <p:nvPr>
            <p:ph sz="half" idx="1"/>
          </p:nvPr>
        </p:nvSpPr>
        <p:spPr>
          <a:xfrm>
            <a:off x="628650" y="1825625"/>
            <a:ext cx="3886200" cy="4351338"/>
          </a:xfrm>
        </p:spPr>
        <p:txBody>
          <a:bodyPr>
            <a:normAutofit/>
          </a:bodyPr>
          <a:lstStyle/>
          <a:p>
            <a:r>
              <a:rPr lang="en-GB" sz="1600" b="1" dirty="0"/>
              <a:t>What we will do: </a:t>
            </a:r>
            <a:r>
              <a:rPr lang="en-GB" sz="1600" dirty="0"/>
              <a:t>This visit offers the opportunity to learn about the early days of flight, through to the dramatic days of the Second World War and the technological advances of the Cold War. Inside every hangar and exhibition, you’ll discover iconic aircraft, see historic objects from our collections and uncover hundreds of personal stories of the many lives impacted by conflict. </a:t>
            </a:r>
          </a:p>
          <a:p>
            <a:r>
              <a:rPr lang="en-GB" sz="1600" dirty="0"/>
              <a:t> </a:t>
            </a:r>
          </a:p>
          <a:p>
            <a:r>
              <a:rPr lang="en-GB" sz="1600" dirty="0"/>
              <a:t>This is a one-day activity within Band 2,  3,  5 and  6</a:t>
            </a:r>
          </a:p>
          <a:p>
            <a:endParaRPr lang="en-GB" sz="1600" dirty="0"/>
          </a:p>
        </p:txBody>
      </p:sp>
      <p:pic>
        <p:nvPicPr>
          <p:cNvPr id="4" name="Picture 3" descr="Image showing Airspace at IWM Duxford.">
            <a:extLst>
              <a:ext uri="{FF2B5EF4-FFF2-40B4-BE49-F238E27FC236}">
                <a16:creationId xmlns:a16="http://schemas.microsoft.com/office/drawing/2014/main" id="{5A1B67CA-D292-CB67-BB9C-36A0A07D0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718848"/>
            <a:ext cx="3886200" cy="2564892"/>
          </a:xfrm>
          <a:prstGeom prst="rect">
            <a:avLst/>
          </a:prstGeom>
          <a:noFill/>
          <a:ln>
            <a:noFill/>
          </a:ln>
        </p:spPr>
      </p:pic>
    </p:spTree>
    <p:extLst>
      <p:ext uri="{BB962C8B-B14F-4D97-AF65-F5344CB8AC3E}">
        <p14:creationId xmlns:p14="http://schemas.microsoft.com/office/powerpoint/2010/main" val="80412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7C23-EE3F-A76D-BE1C-E8C5D6D73BAC}"/>
              </a:ext>
            </a:extLst>
          </p:cNvPr>
          <p:cNvSpPr>
            <a:spLocks noGrp="1"/>
          </p:cNvSpPr>
          <p:nvPr>
            <p:ph type="title"/>
          </p:nvPr>
        </p:nvSpPr>
        <p:spPr/>
        <p:txBody>
          <a:bodyPr/>
          <a:lstStyle/>
          <a:p>
            <a:r>
              <a:rPr lang="en-GB" dirty="0"/>
              <a:t>Electronics</a:t>
            </a:r>
            <a:br>
              <a:rPr lang="en-GB" dirty="0"/>
            </a:br>
            <a:endParaRPr lang="en-GB" dirty="0"/>
          </a:p>
        </p:txBody>
      </p:sp>
      <p:sp>
        <p:nvSpPr>
          <p:cNvPr id="3" name="Content Placeholder 2">
            <a:extLst>
              <a:ext uri="{FF2B5EF4-FFF2-40B4-BE49-F238E27FC236}">
                <a16:creationId xmlns:a16="http://schemas.microsoft.com/office/drawing/2014/main" id="{FB7DFF13-AFE1-AF3F-1C51-5DFD56E717B4}"/>
              </a:ext>
            </a:extLst>
          </p:cNvPr>
          <p:cNvSpPr>
            <a:spLocks noGrp="1"/>
          </p:cNvSpPr>
          <p:nvPr>
            <p:ph idx="1"/>
          </p:nvPr>
        </p:nvSpPr>
        <p:spPr>
          <a:xfrm>
            <a:off x="533400" y="1416050"/>
            <a:ext cx="7886700" cy="4351338"/>
          </a:xfrm>
        </p:spPr>
        <p:txBody>
          <a:bodyPr>
            <a:normAutofit fontScale="77500" lnSpcReduction="20000"/>
          </a:bodyPr>
          <a:lstStyle/>
          <a:p>
            <a:r>
              <a:rPr lang="en-GB" b="1" u="sng" dirty="0"/>
              <a:t>What you will do:</a:t>
            </a:r>
            <a:endParaRPr lang="en-GB" dirty="0"/>
          </a:p>
          <a:p>
            <a:r>
              <a:rPr lang="en-GB" dirty="0"/>
              <a:t>You will construct circuits on prototyping boards (breadboards) to investigate several key electrical components:</a:t>
            </a:r>
          </a:p>
          <a:p>
            <a:r>
              <a:rPr lang="x-none" dirty="0"/>
              <a:t>·</a:t>
            </a:r>
            <a:r>
              <a:rPr lang="en-GB" dirty="0"/>
              <a:t> Resistors.</a:t>
            </a:r>
          </a:p>
          <a:p>
            <a:r>
              <a:rPr lang="x-none" dirty="0"/>
              <a:t>·</a:t>
            </a:r>
            <a:r>
              <a:rPr lang="en-GB" dirty="0"/>
              <a:t> Capacitors. </a:t>
            </a:r>
          </a:p>
          <a:p>
            <a:r>
              <a:rPr lang="x-none" dirty="0"/>
              <a:t>·</a:t>
            </a:r>
            <a:r>
              <a:rPr lang="en-GB" dirty="0"/>
              <a:t> Relay switches.</a:t>
            </a:r>
          </a:p>
          <a:p>
            <a:r>
              <a:rPr lang="x-none" dirty="0"/>
              <a:t>·</a:t>
            </a:r>
            <a:r>
              <a:rPr lang="en-GB" dirty="0"/>
              <a:t> Transistors.</a:t>
            </a:r>
          </a:p>
          <a:p>
            <a:r>
              <a:rPr lang="x-none" dirty="0"/>
              <a:t>·</a:t>
            </a:r>
            <a:r>
              <a:rPr lang="en-GB" dirty="0"/>
              <a:t>  </a:t>
            </a:r>
          </a:p>
          <a:p>
            <a:r>
              <a:rPr lang="en-GB" b="1" u="sng" dirty="0"/>
              <a:t>By the end of the day, you will have:</a:t>
            </a:r>
            <a:endParaRPr lang="en-GB" dirty="0"/>
          </a:p>
          <a:p>
            <a:r>
              <a:rPr lang="x-none" dirty="0"/>
              <a:t>·</a:t>
            </a:r>
            <a:r>
              <a:rPr lang="en-GB" dirty="0"/>
              <a:t> Learnt how to strip wire and construct circuits from a circuit diagram.</a:t>
            </a:r>
          </a:p>
          <a:p>
            <a:r>
              <a:rPr lang="x-none" dirty="0"/>
              <a:t>·</a:t>
            </a:r>
            <a:r>
              <a:rPr lang="en-GB" dirty="0"/>
              <a:t> Learnt how transistors, capacitors and resistors operate. </a:t>
            </a:r>
          </a:p>
          <a:p>
            <a:r>
              <a:rPr lang="x-none" dirty="0"/>
              <a:t>·</a:t>
            </a:r>
            <a:r>
              <a:rPr lang="en-GB" dirty="0"/>
              <a:t> Made a simple timer circuit using ideas of capacitance and resistance.</a:t>
            </a:r>
          </a:p>
          <a:p>
            <a:r>
              <a:rPr lang="x-none" dirty="0"/>
              <a:t>·</a:t>
            </a:r>
            <a:r>
              <a:rPr lang="en-GB" dirty="0"/>
              <a:t> Made a simple light sensor circuit that lights up an LED when the lights are turned off. </a:t>
            </a:r>
          </a:p>
          <a:p>
            <a:r>
              <a:rPr lang="en-GB" dirty="0"/>
              <a:t> </a:t>
            </a:r>
          </a:p>
          <a:p>
            <a:r>
              <a:rPr lang="en-GB" dirty="0"/>
              <a:t>This is a one day on site activity available within Band 4, Band 7, Band 9</a:t>
            </a:r>
          </a:p>
          <a:p>
            <a:endParaRPr lang="en-GB" dirty="0"/>
          </a:p>
        </p:txBody>
      </p:sp>
      <p:pic>
        <p:nvPicPr>
          <p:cNvPr id="6" name="Picture 5" descr="A row of resistors with different colors&#10;&#10;AI-generated content may be incorrect.">
            <a:extLst>
              <a:ext uri="{FF2B5EF4-FFF2-40B4-BE49-F238E27FC236}">
                <a16:creationId xmlns:a16="http://schemas.microsoft.com/office/drawing/2014/main" id="{5A520A21-3697-2280-19F1-28CC8F6FF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2642" y="1837055"/>
            <a:ext cx="989965" cy="1412240"/>
          </a:xfrm>
          <a:prstGeom prst="rect">
            <a:avLst/>
          </a:prstGeom>
          <a:noFill/>
          <a:ln>
            <a:noFill/>
          </a:ln>
          <a:effectLst/>
        </p:spPr>
      </p:pic>
      <p:pic>
        <p:nvPicPr>
          <p:cNvPr id="7" name="Picture 6" descr="A circuit board with wires and a pencil&#10;&#10;AI-generated content may be incorrect.">
            <a:extLst>
              <a:ext uri="{FF2B5EF4-FFF2-40B4-BE49-F238E27FC236}">
                <a16:creationId xmlns:a16="http://schemas.microsoft.com/office/drawing/2014/main" id="{F253AF8C-67B1-CA28-1889-150843BA70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112963"/>
            <a:ext cx="2193925" cy="1257300"/>
          </a:xfrm>
          <a:prstGeom prst="rect">
            <a:avLst/>
          </a:prstGeom>
          <a:noFill/>
          <a:ln>
            <a:noFill/>
          </a:ln>
          <a:effectLst/>
        </p:spPr>
      </p:pic>
    </p:spTree>
    <p:extLst>
      <p:ext uri="{BB962C8B-B14F-4D97-AF65-F5344CB8AC3E}">
        <p14:creationId xmlns:p14="http://schemas.microsoft.com/office/powerpoint/2010/main" val="320014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B9E-A2E4-C43B-5149-6B7CCA546227}"/>
              </a:ext>
            </a:extLst>
          </p:cNvPr>
          <p:cNvSpPr>
            <a:spLocks noGrp="1"/>
          </p:cNvSpPr>
          <p:nvPr>
            <p:ph type="title"/>
          </p:nvPr>
        </p:nvSpPr>
        <p:spPr>
          <a:xfrm>
            <a:off x="628650" y="365126"/>
            <a:ext cx="7886700" cy="1325563"/>
          </a:xfrm>
        </p:spPr>
        <p:txBody>
          <a:bodyPr anchor="ctr">
            <a:normAutofit/>
          </a:bodyPr>
          <a:lstStyle/>
          <a:p>
            <a:r>
              <a:rPr lang="en-GB" dirty="0"/>
              <a:t>Grafham Water Centre</a:t>
            </a:r>
            <a:br>
              <a:rPr lang="en-GB" dirty="0"/>
            </a:br>
            <a:endParaRPr lang="en-GB" dirty="0"/>
          </a:p>
        </p:txBody>
      </p:sp>
      <p:sp>
        <p:nvSpPr>
          <p:cNvPr id="3" name="Content Placeholder 2">
            <a:extLst>
              <a:ext uri="{FF2B5EF4-FFF2-40B4-BE49-F238E27FC236}">
                <a16:creationId xmlns:a16="http://schemas.microsoft.com/office/drawing/2014/main" id="{B7D67A21-BE72-8D30-1BFF-CE4E9ADD96E3}"/>
              </a:ext>
            </a:extLst>
          </p:cNvPr>
          <p:cNvSpPr>
            <a:spLocks noGrp="1"/>
          </p:cNvSpPr>
          <p:nvPr>
            <p:ph sz="half" idx="1"/>
          </p:nvPr>
        </p:nvSpPr>
        <p:spPr>
          <a:xfrm>
            <a:off x="628650" y="1825625"/>
            <a:ext cx="3886200" cy="4351338"/>
          </a:xfrm>
        </p:spPr>
        <p:txBody>
          <a:bodyPr>
            <a:normAutofit/>
          </a:bodyPr>
          <a:lstStyle/>
          <a:p>
            <a:r>
              <a:rPr lang="en-GB" sz="1800" b="1" u="sng"/>
              <a:t>What you will do:</a:t>
            </a:r>
            <a:endParaRPr lang="en-GB" sz="1800"/>
          </a:p>
          <a:p>
            <a:r>
              <a:rPr lang="en-GB" sz="1800"/>
              <a:t>We will travel by coach to Grafham water for a day</a:t>
            </a:r>
          </a:p>
          <a:p>
            <a:r>
              <a:rPr lang="en-GB" sz="1800"/>
              <a:t>Band 1 and Band 5 will take part in Raft Building and Stand up Paddleboarding (SUP)</a:t>
            </a:r>
          </a:p>
          <a:p>
            <a:r>
              <a:rPr lang="en-GB" sz="1800"/>
              <a:t>Band 2 and Band 6 will be canoeing and Raft building </a:t>
            </a:r>
          </a:p>
          <a:p>
            <a:r>
              <a:rPr lang="en-GB" sz="1800"/>
              <a:t>Band 3 and Band 4 will be dry based activities: you will take part in wall climbing and archery</a:t>
            </a:r>
          </a:p>
          <a:p>
            <a:r>
              <a:rPr lang="en-GB" sz="1800"/>
              <a:t>This is a one day on site activity available within Band 1, Band 2, Band 3, Band 4 and Band 6</a:t>
            </a:r>
          </a:p>
          <a:p>
            <a:endParaRPr lang="en-GB" sz="1800"/>
          </a:p>
        </p:txBody>
      </p:sp>
      <p:pic>
        <p:nvPicPr>
          <p:cNvPr id="7" name="Picture 6" descr="Target with 3 arrows in it">
            <a:extLst>
              <a:ext uri="{FF2B5EF4-FFF2-40B4-BE49-F238E27FC236}">
                <a16:creationId xmlns:a16="http://schemas.microsoft.com/office/drawing/2014/main" id="{48E5EE1A-67E9-A616-F775-292C134B1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4435474"/>
            <a:ext cx="1485900" cy="1485900"/>
          </a:xfrm>
          <a:prstGeom prst="rect">
            <a:avLst/>
          </a:prstGeom>
          <a:noFill/>
          <a:ln>
            <a:noFill/>
          </a:ln>
        </p:spPr>
      </p:pic>
      <p:pic>
        <p:nvPicPr>
          <p:cNvPr id="8" name="Picture 7" descr="Boy on a climbing wall">
            <a:extLst>
              <a:ext uri="{FF2B5EF4-FFF2-40B4-BE49-F238E27FC236}">
                <a16:creationId xmlns:a16="http://schemas.microsoft.com/office/drawing/2014/main" id="{CDA84AAB-16C2-B28C-7043-71E99B609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5087" y="3642121"/>
            <a:ext cx="1662113" cy="1662113"/>
          </a:xfrm>
          <a:prstGeom prst="rect">
            <a:avLst/>
          </a:prstGeom>
          <a:noFill/>
          <a:ln>
            <a:noFill/>
          </a:ln>
        </p:spPr>
      </p:pic>
      <p:pic>
        <p:nvPicPr>
          <p:cNvPr id="9" name="Picture 8" descr="rafted canoeing session with team paddling">
            <a:extLst>
              <a:ext uri="{FF2B5EF4-FFF2-40B4-BE49-F238E27FC236}">
                <a16:creationId xmlns:a16="http://schemas.microsoft.com/office/drawing/2014/main" id="{3BFD0861-DFC9-AA02-8055-C5BD488767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697" y="1690689"/>
            <a:ext cx="1828800" cy="1828800"/>
          </a:xfrm>
          <a:prstGeom prst="rect">
            <a:avLst/>
          </a:prstGeom>
          <a:noFill/>
          <a:ln>
            <a:noFill/>
          </a:ln>
        </p:spPr>
      </p:pic>
      <p:pic>
        <p:nvPicPr>
          <p:cNvPr id="10" name="Picture 9" descr="group paddling in the sun">
            <a:extLst>
              <a:ext uri="{FF2B5EF4-FFF2-40B4-BE49-F238E27FC236}">
                <a16:creationId xmlns:a16="http://schemas.microsoft.com/office/drawing/2014/main" id="{C981A880-B7BA-570B-F682-F1F42939C2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1493" y="1027907"/>
            <a:ext cx="1905000" cy="1905000"/>
          </a:xfrm>
          <a:prstGeom prst="rect">
            <a:avLst/>
          </a:prstGeom>
          <a:noFill/>
          <a:ln>
            <a:noFill/>
          </a:ln>
        </p:spPr>
      </p:pic>
    </p:spTree>
    <p:extLst>
      <p:ext uri="{BB962C8B-B14F-4D97-AF65-F5344CB8AC3E}">
        <p14:creationId xmlns:p14="http://schemas.microsoft.com/office/powerpoint/2010/main" val="234475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CA2D-832F-9BCE-45B4-632FEC46B8BD}"/>
              </a:ext>
            </a:extLst>
          </p:cNvPr>
          <p:cNvSpPr>
            <a:spLocks noGrp="1"/>
          </p:cNvSpPr>
          <p:nvPr>
            <p:ph type="title"/>
          </p:nvPr>
        </p:nvSpPr>
        <p:spPr>
          <a:xfrm>
            <a:off x="628650" y="365126"/>
            <a:ext cx="7886700" cy="1325563"/>
          </a:xfrm>
        </p:spPr>
        <p:txBody>
          <a:bodyPr anchor="ctr">
            <a:normAutofit/>
          </a:bodyPr>
          <a:lstStyle/>
          <a:p>
            <a:r>
              <a:rPr lang="en-GB" dirty="0" err="1"/>
              <a:t>Jesmonite</a:t>
            </a:r>
            <a:r>
              <a:rPr lang="en-GB" dirty="0"/>
              <a:t> Casting</a:t>
            </a:r>
            <a:br>
              <a:rPr lang="en-GB" dirty="0"/>
            </a:br>
            <a:endParaRPr lang="en-GB" dirty="0"/>
          </a:p>
        </p:txBody>
      </p:sp>
      <p:sp>
        <p:nvSpPr>
          <p:cNvPr id="3" name="Content Placeholder 2">
            <a:extLst>
              <a:ext uri="{FF2B5EF4-FFF2-40B4-BE49-F238E27FC236}">
                <a16:creationId xmlns:a16="http://schemas.microsoft.com/office/drawing/2014/main" id="{16A7120F-0CB0-EBF8-01B3-1D036458EF46}"/>
              </a:ext>
            </a:extLst>
          </p:cNvPr>
          <p:cNvSpPr>
            <a:spLocks noGrp="1"/>
          </p:cNvSpPr>
          <p:nvPr>
            <p:ph sz="half" idx="1"/>
          </p:nvPr>
        </p:nvSpPr>
        <p:spPr>
          <a:xfrm>
            <a:off x="628650" y="1825625"/>
            <a:ext cx="3886200" cy="4351338"/>
          </a:xfrm>
        </p:spPr>
        <p:txBody>
          <a:bodyPr>
            <a:normAutofit/>
          </a:bodyPr>
          <a:lstStyle/>
          <a:p>
            <a:r>
              <a:rPr lang="en-GB" sz="1600" dirty="0" err="1"/>
              <a:t>Jesmonite</a:t>
            </a:r>
            <a:r>
              <a:rPr lang="en-GB" sz="1600" dirty="0"/>
              <a:t> is an ecofriendly safe alternative to resin, plaster and concrete.  It is fun and easy to use.  It can be cast and worked in many ways to achieve stunning results. Spend the day learning how to create interesting effects and create at least 2 items that you can take home. You will be able to make a tray, candle holder or pen pot. You will be able to experiment with different surfaces and colours to create your own personalised item. </a:t>
            </a:r>
          </a:p>
          <a:p>
            <a:r>
              <a:rPr lang="en-GB" sz="1600" dirty="0"/>
              <a:t> </a:t>
            </a:r>
          </a:p>
          <a:p>
            <a:r>
              <a:rPr lang="en-GB" sz="1600" dirty="0"/>
              <a:t>This is a one day on site activity available within Band 5, 6, 8 and 9</a:t>
            </a:r>
          </a:p>
          <a:p>
            <a:endParaRPr lang="en-GB" sz="1600" dirty="0"/>
          </a:p>
        </p:txBody>
      </p:sp>
      <p:pic>
        <p:nvPicPr>
          <p:cNvPr id="4" name="Picture 3" descr="Jesmonite &amp; Terrazzo Starter Kit">
            <a:extLst>
              <a:ext uri="{FF2B5EF4-FFF2-40B4-BE49-F238E27FC236}">
                <a16:creationId xmlns:a16="http://schemas.microsoft.com/office/drawing/2014/main" id="{544BAF27-941D-0C89-DB51-C166A8933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058194"/>
            <a:ext cx="3886200" cy="3886200"/>
          </a:xfrm>
          <a:prstGeom prst="rect">
            <a:avLst/>
          </a:prstGeom>
          <a:noFill/>
        </p:spPr>
      </p:pic>
    </p:spTree>
    <p:extLst>
      <p:ext uri="{BB962C8B-B14F-4D97-AF65-F5344CB8AC3E}">
        <p14:creationId xmlns:p14="http://schemas.microsoft.com/office/powerpoint/2010/main" val="24146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CD54-751E-C274-0128-2C4C1157E11A}"/>
              </a:ext>
            </a:extLst>
          </p:cNvPr>
          <p:cNvSpPr>
            <a:spLocks noGrp="1"/>
          </p:cNvSpPr>
          <p:nvPr>
            <p:ph type="title"/>
          </p:nvPr>
        </p:nvSpPr>
        <p:spPr/>
        <p:txBody>
          <a:bodyPr/>
          <a:lstStyle/>
          <a:p>
            <a:r>
              <a:rPr lang="en-GB"/>
              <a:t>Trips abroad</a:t>
            </a:r>
          </a:p>
        </p:txBody>
      </p:sp>
      <p:sp>
        <p:nvSpPr>
          <p:cNvPr id="3" name="Content Placeholder 2">
            <a:extLst>
              <a:ext uri="{FF2B5EF4-FFF2-40B4-BE49-F238E27FC236}">
                <a16:creationId xmlns:a16="http://schemas.microsoft.com/office/drawing/2014/main" id="{EC96D4A3-0BE4-1B7C-5DB5-F8EA6F7B62CD}"/>
              </a:ext>
            </a:extLst>
          </p:cNvPr>
          <p:cNvSpPr>
            <a:spLocks noGrp="1"/>
          </p:cNvSpPr>
          <p:nvPr>
            <p:ph idx="1"/>
          </p:nvPr>
        </p:nvSpPr>
        <p:spPr/>
        <p:txBody>
          <a:bodyPr/>
          <a:lstStyle/>
          <a:p>
            <a:r>
              <a:rPr lang="en-GB" dirty="0"/>
              <a:t>Malaga– Yr 8 already launched last Term – if you have a place on this trip no need to complete your activities week forms. </a:t>
            </a:r>
          </a:p>
          <a:p>
            <a:r>
              <a:rPr lang="en-GB" dirty="0"/>
              <a:t>Dali Art Trip- Year 9 launched last Term – if you have a place on this trip no need to complete your activities week forms. </a:t>
            </a:r>
          </a:p>
          <a:p>
            <a:endParaRPr lang="en-GB" dirty="0"/>
          </a:p>
          <a:p>
            <a:r>
              <a:rPr lang="en-GB" dirty="0"/>
              <a:t>Battlefields History Trip Year 8 and 9 Approx £462</a:t>
            </a:r>
          </a:p>
        </p:txBody>
      </p:sp>
    </p:spTree>
    <p:extLst>
      <p:ext uri="{BB962C8B-B14F-4D97-AF65-F5344CB8AC3E}">
        <p14:creationId xmlns:p14="http://schemas.microsoft.com/office/powerpoint/2010/main" val="305041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1A09-1AFE-B7D2-84D9-3959660B2C7E}"/>
              </a:ext>
            </a:extLst>
          </p:cNvPr>
          <p:cNvSpPr>
            <a:spLocks noGrp="1"/>
          </p:cNvSpPr>
          <p:nvPr>
            <p:ph type="title"/>
          </p:nvPr>
        </p:nvSpPr>
        <p:spPr>
          <a:xfrm>
            <a:off x="628650" y="365126"/>
            <a:ext cx="7886700" cy="1325563"/>
          </a:xfrm>
        </p:spPr>
        <p:txBody>
          <a:bodyPr anchor="ctr">
            <a:normAutofit/>
          </a:bodyPr>
          <a:lstStyle/>
          <a:p>
            <a:r>
              <a:rPr lang="en-GB" dirty="0"/>
              <a:t>Loop Lab</a:t>
            </a:r>
          </a:p>
        </p:txBody>
      </p:sp>
      <p:sp>
        <p:nvSpPr>
          <p:cNvPr id="3" name="Content Placeholder 2">
            <a:extLst>
              <a:ext uri="{FF2B5EF4-FFF2-40B4-BE49-F238E27FC236}">
                <a16:creationId xmlns:a16="http://schemas.microsoft.com/office/drawing/2014/main" id="{F17BBF08-91F8-F57D-28AC-BD365E09FF19}"/>
              </a:ext>
            </a:extLst>
          </p:cNvPr>
          <p:cNvSpPr>
            <a:spLocks noGrp="1"/>
          </p:cNvSpPr>
          <p:nvPr>
            <p:ph sz="half" idx="1"/>
          </p:nvPr>
        </p:nvSpPr>
        <p:spPr>
          <a:xfrm>
            <a:off x="628650" y="1825625"/>
            <a:ext cx="3886200" cy="4351338"/>
          </a:xfrm>
        </p:spPr>
        <p:txBody>
          <a:bodyPr>
            <a:normAutofit/>
          </a:bodyPr>
          <a:lstStyle/>
          <a:p>
            <a:r>
              <a:rPr lang="en-GB" sz="1500"/>
              <a:t>Ever wondered what music sounds like when built from the world around you? </a:t>
            </a:r>
          </a:p>
          <a:p>
            <a:r>
              <a:rPr lang="en-GB" sz="1500"/>
              <a:t> </a:t>
            </a:r>
          </a:p>
          <a:p>
            <a:r>
              <a:rPr lang="en-GB" sz="1500"/>
              <a:t>In </a:t>
            </a:r>
            <a:r>
              <a:rPr lang="en-GB" sz="1500" i="1"/>
              <a:t>Loop Lab </a:t>
            </a:r>
            <a:r>
              <a:rPr lang="en-GB" sz="1500"/>
              <a:t>you'll become a sonic explorer, capturing everyday sounds and transforming them into beats, loops, and soundtracks. Using recording technology and digital tools, you’ll learn how to manipulate, layer, and remix your found sounds into something completely unique. Get ready to experiment, create, and discover the hidden rhythms of your environment!</a:t>
            </a:r>
          </a:p>
          <a:p>
            <a:r>
              <a:rPr lang="en-GB" sz="1500"/>
              <a:t> </a:t>
            </a:r>
          </a:p>
          <a:p>
            <a:r>
              <a:rPr lang="en-GB" sz="1500"/>
              <a:t>This is a one day on site activity available within Band 7.</a:t>
            </a:r>
          </a:p>
          <a:p>
            <a:endParaRPr lang="en-GB" sz="1500"/>
          </a:p>
        </p:txBody>
      </p:sp>
      <p:pic>
        <p:nvPicPr>
          <p:cNvPr id="4" name="Picture 3">
            <a:extLst>
              <a:ext uri="{FF2B5EF4-FFF2-40B4-BE49-F238E27FC236}">
                <a16:creationId xmlns:a16="http://schemas.microsoft.com/office/drawing/2014/main" id="{52620A39-C04B-DB5D-EAF0-0B7BCB2FE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05424" y="2058194"/>
            <a:ext cx="3209925" cy="3209925"/>
          </a:xfrm>
          <a:prstGeom prst="rect">
            <a:avLst/>
          </a:prstGeom>
          <a:noFill/>
          <a:ln>
            <a:noFill/>
          </a:ln>
          <a:effectLst/>
        </p:spPr>
      </p:pic>
    </p:spTree>
    <p:extLst>
      <p:ext uri="{BB962C8B-B14F-4D97-AF65-F5344CB8AC3E}">
        <p14:creationId xmlns:p14="http://schemas.microsoft.com/office/powerpoint/2010/main" val="189389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7B0-3BA4-1B8D-BFCE-AF66BC02A386}"/>
              </a:ext>
            </a:extLst>
          </p:cNvPr>
          <p:cNvSpPr>
            <a:spLocks noGrp="1"/>
          </p:cNvSpPr>
          <p:nvPr>
            <p:ph type="title"/>
          </p:nvPr>
        </p:nvSpPr>
        <p:spPr>
          <a:xfrm>
            <a:off x="1849040" y="457200"/>
            <a:ext cx="6075759" cy="1600200"/>
          </a:xfrm>
        </p:spPr>
        <p:txBody>
          <a:bodyPr anchor="b">
            <a:normAutofit/>
          </a:bodyPr>
          <a:lstStyle/>
          <a:p>
            <a:r>
              <a:rPr lang="en-GB" dirty="0"/>
              <a:t>Murder Mystery Investigation</a:t>
            </a:r>
            <a:br>
              <a:rPr lang="en-GB" dirty="0"/>
            </a:br>
            <a:r>
              <a:rPr lang="en-GB" dirty="0"/>
              <a:t> - Whodunit?</a:t>
            </a:r>
          </a:p>
        </p:txBody>
      </p:sp>
      <p:pic>
        <p:nvPicPr>
          <p:cNvPr id="4" name="Picture 3" descr="A yellow and black tape&#10;&#10;AI-generated content may be incorrect.">
            <a:extLst>
              <a:ext uri="{FF2B5EF4-FFF2-40B4-BE49-F238E27FC236}">
                <a16:creationId xmlns:a16="http://schemas.microsoft.com/office/drawing/2014/main" id="{ED087A48-DFE1-7C18-24E5-85F88C82D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20416" y="2234661"/>
            <a:ext cx="4629150" cy="1064705"/>
          </a:xfrm>
          <a:prstGeom prst="rect">
            <a:avLst/>
          </a:prstGeom>
          <a:noFill/>
          <a:ln>
            <a:noFill/>
          </a:ln>
          <a:effectLst/>
        </p:spPr>
      </p:pic>
      <p:sp>
        <p:nvSpPr>
          <p:cNvPr id="3" name="Content Placeholder 2">
            <a:extLst>
              <a:ext uri="{FF2B5EF4-FFF2-40B4-BE49-F238E27FC236}">
                <a16:creationId xmlns:a16="http://schemas.microsoft.com/office/drawing/2014/main" id="{EE858890-DAEF-B397-EFB0-09B3909D1344}"/>
              </a:ext>
            </a:extLst>
          </p:cNvPr>
          <p:cNvSpPr>
            <a:spLocks noGrp="1"/>
          </p:cNvSpPr>
          <p:nvPr>
            <p:ph type="body" sz="half" idx="2"/>
          </p:nvPr>
        </p:nvSpPr>
        <p:spPr>
          <a:xfrm>
            <a:off x="629841" y="2057400"/>
            <a:ext cx="7637859" cy="3811588"/>
          </a:xfrm>
        </p:spPr>
        <p:txBody>
          <a:bodyPr>
            <a:normAutofit/>
          </a:bodyPr>
          <a:lstStyle/>
          <a:p>
            <a:pPr marL="0" indent="0">
              <a:buNone/>
            </a:pPr>
            <a:endParaRPr lang="en-GB" b="1" u="sng" dirty="0"/>
          </a:p>
          <a:p>
            <a:pPr marL="0" indent="0">
              <a:buNone/>
            </a:pPr>
            <a:endParaRPr lang="en-GB" b="1" u="sng" dirty="0"/>
          </a:p>
          <a:p>
            <a:pPr marL="0" indent="0">
              <a:buNone/>
            </a:pPr>
            <a:r>
              <a:rPr lang="en-GB" b="1" u="sng" dirty="0"/>
              <a:t>                  </a:t>
            </a:r>
          </a:p>
          <a:p>
            <a:pPr marL="0" indent="0">
              <a:buNone/>
            </a:pPr>
            <a:endParaRPr lang="en-GB" b="1" u="sng" dirty="0"/>
          </a:p>
          <a:p>
            <a:pPr marL="0" indent="0">
              <a:buNone/>
            </a:pPr>
            <a:endParaRPr lang="en-GB" b="1" u="sng" dirty="0"/>
          </a:p>
          <a:p>
            <a:pPr marL="0" indent="0">
              <a:buNone/>
            </a:pPr>
            <a:endParaRPr lang="en-GB" b="1" u="sng" dirty="0"/>
          </a:p>
          <a:p>
            <a:pPr marL="0" indent="0">
              <a:buNone/>
            </a:pPr>
            <a:r>
              <a:rPr lang="en-GB" sz="1400" b="1" u="sng" dirty="0"/>
              <a:t>What you will do:     </a:t>
            </a:r>
            <a:r>
              <a:rPr lang="en-GB" sz="1400" dirty="0"/>
              <a:t>Collect the evidence, crack the clues and identify the criminal!</a:t>
            </a:r>
          </a:p>
          <a:p>
            <a:r>
              <a:rPr lang="en-GB" sz="1400" dirty="0"/>
              <a:t> </a:t>
            </a:r>
          </a:p>
          <a:p>
            <a:r>
              <a:rPr lang="en-GB" sz="1400" dirty="0"/>
              <a:t>- What will you find out about yourself and others in the process?</a:t>
            </a:r>
          </a:p>
          <a:p>
            <a:r>
              <a:rPr lang="en-GB" sz="1400" dirty="0"/>
              <a:t>- Psychology is all about the mind and behaviour, including how we think, feel and act. In this activity we will use psychology to help us to solve crimes.</a:t>
            </a:r>
          </a:p>
          <a:p>
            <a:r>
              <a:rPr lang="en-GB" sz="1400" dirty="0"/>
              <a:t> </a:t>
            </a:r>
          </a:p>
          <a:p>
            <a:r>
              <a:rPr lang="en-GB" sz="1400" dirty="0"/>
              <a:t>This is a one day activity available within Band 1, Band 2 and Band 5</a:t>
            </a:r>
          </a:p>
          <a:p>
            <a:endParaRPr lang="en-GB" dirty="0"/>
          </a:p>
        </p:txBody>
      </p:sp>
    </p:spTree>
    <p:extLst>
      <p:ext uri="{BB962C8B-B14F-4D97-AF65-F5344CB8AC3E}">
        <p14:creationId xmlns:p14="http://schemas.microsoft.com/office/powerpoint/2010/main" val="59783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C57-7F45-78FD-507D-0604703839BE}"/>
              </a:ext>
            </a:extLst>
          </p:cNvPr>
          <p:cNvSpPr>
            <a:spLocks noGrp="1"/>
          </p:cNvSpPr>
          <p:nvPr>
            <p:ph type="title"/>
          </p:nvPr>
        </p:nvSpPr>
        <p:spPr/>
        <p:txBody>
          <a:bodyPr/>
          <a:lstStyle/>
          <a:p>
            <a:r>
              <a:rPr lang="en-GB" dirty="0"/>
              <a:t>Music Week</a:t>
            </a:r>
          </a:p>
        </p:txBody>
      </p:sp>
      <p:sp>
        <p:nvSpPr>
          <p:cNvPr id="3" name="Content Placeholder 2">
            <a:extLst>
              <a:ext uri="{FF2B5EF4-FFF2-40B4-BE49-F238E27FC236}">
                <a16:creationId xmlns:a16="http://schemas.microsoft.com/office/drawing/2014/main" id="{94837491-CC63-0E1B-F003-A62DCBD38E95}"/>
              </a:ext>
            </a:extLst>
          </p:cNvPr>
          <p:cNvSpPr>
            <a:spLocks noGrp="1"/>
          </p:cNvSpPr>
          <p:nvPr>
            <p:ph idx="1"/>
          </p:nvPr>
        </p:nvSpPr>
        <p:spPr/>
        <p:txBody>
          <a:bodyPr>
            <a:normAutofit fontScale="92500" lnSpcReduction="10000"/>
          </a:bodyPr>
          <a:lstStyle/>
          <a:p>
            <a:r>
              <a:rPr lang="en-GB" u="sng" dirty="0"/>
              <a:t>What you could do:</a:t>
            </a:r>
            <a:endParaRPr lang="en-GB" dirty="0"/>
          </a:p>
          <a:p>
            <a:pPr lvl="0"/>
            <a:r>
              <a:rPr lang="en-GB" dirty="0"/>
              <a:t>freestyle composing or song-writing</a:t>
            </a:r>
          </a:p>
          <a:p>
            <a:pPr lvl="0"/>
            <a:r>
              <a:rPr lang="en-GB" dirty="0"/>
              <a:t>percussion and instrumental workshops</a:t>
            </a:r>
          </a:p>
          <a:p>
            <a:pPr lvl="0"/>
            <a:r>
              <a:rPr lang="en-GB" dirty="0"/>
              <a:t>instrumental / vocal skills</a:t>
            </a:r>
          </a:p>
          <a:p>
            <a:pPr lvl="0"/>
            <a:r>
              <a:rPr lang="en-GB" dirty="0"/>
              <a:t>use of technology, e.g. microphones, amps, music software, multi-track recording</a:t>
            </a:r>
          </a:p>
          <a:p>
            <a:r>
              <a:rPr lang="en-GB" dirty="0"/>
              <a:t>  …all leading to a final showcase gig on the Friday!</a:t>
            </a:r>
          </a:p>
          <a:p>
            <a:r>
              <a:rPr lang="en-GB" dirty="0"/>
              <a:t>Do you love music?  Are you keen to record?  </a:t>
            </a:r>
          </a:p>
          <a:p>
            <a:r>
              <a:rPr lang="en-GB" dirty="0"/>
              <a:t>Would you like an opportunity to perform with others?  </a:t>
            </a:r>
          </a:p>
          <a:p>
            <a:r>
              <a:rPr lang="en-GB" dirty="0"/>
              <a:t>No matter your instrument or style - whether you want to work on covers or original material - here is an opportunity any keen musician will not want to miss: the chance to spend a week developing material in the music department, supported by music specialists.</a:t>
            </a:r>
          </a:p>
          <a:p>
            <a:endParaRPr lang="en-GB" dirty="0"/>
          </a:p>
        </p:txBody>
      </p:sp>
      <p:pic>
        <p:nvPicPr>
          <p:cNvPr id="4" name="Picture 3" descr="Electric guitar bass guitar drum kit and keyboard Musical instruments  Vector illustration isolated on white background | Premium AI-generated  image">
            <a:extLst>
              <a:ext uri="{FF2B5EF4-FFF2-40B4-BE49-F238E27FC236}">
                <a16:creationId xmlns:a16="http://schemas.microsoft.com/office/drawing/2014/main" id="{A08BFD81-3394-1CDA-62AC-4584C9F5993D}"/>
              </a:ext>
            </a:extLst>
          </p:cNvPr>
          <p:cNvPicPr>
            <a:picLocks noChangeAspect="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661343" y="1147445"/>
            <a:ext cx="2736215" cy="1534160"/>
          </a:xfrm>
          <a:prstGeom prst="rect">
            <a:avLst/>
          </a:prstGeom>
          <a:noFill/>
          <a:ln>
            <a:noFill/>
          </a:ln>
        </p:spPr>
      </p:pic>
    </p:spTree>
    <p:extLst>
      <p:ext uri="{BB962C8B-B14F-4D97-AF65-F5344CB8AC3E}">
        <p14:creationId xmlns:p14="http://schemas.microsoft.com/office/powerpoint/2010/main" val="66351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4F97-73A5-B8B3-ACD7-FBCC60997C39}"/>
              </a:ext>
            </a:extLst>
          </p:cNvPr>
          <p:cNvSpPr>
            <a:spLocks noGrp="1"/>
          </p:cNvSpPr>
          <p:nvPr>
            <p:ph type="title"/>
          </p:nvPr>
        </p:nvSpPr>
        <p:spPr>
          <a:xfrm>
            <a:off x="628650" y="365126"/>
            <a:ext cx="7886700" cy="1325563"/>
          </a:xfrm>
        </p:spPr>
        <p:txBody>
          <a:bodyPr anchor="ctr">
            <a:normAutofit/>
          </a:bodyPr>
          <a:lstStyle/>
          <a:p>
            <a:r>
              <a:rPr lang="en-GB" dirty="0"/>
              <a:t>Norwich Castle</a:t>
            </a:r>
          </a:p>
        </p:txBody>
      </p:sp>
      <p:sp>
        <p:nvSpPr>
          <p:cNvPr id="3" name="Content Placeholder 2">
            <a:extLst>
              <a:ext uri="{FF2B5EF4-FFF2-40B4-BE49-F238E27FC236}">
                <a16:creationId xmlns:a16="http://schemas.microsoft.com/office/drawing/2014/main" id="{230B4FE5-C64D-E0CB-1EEB-034DD5E9BE93}"/>
              </a:ext>
            </a:extLst>
          </p:cNvPr>
          <p:cNvSpPr>
            <a:spLocks noGrp="1"/>
          </p:cNvSpPr>
          <p:nvPr>
            <p:ph sz="half" idx="1"/>
          </p:nvPr>
        </p:nvSpPr>
        <p:spPr>
          <a:xfrm>
            <a:off x="628650" y="1825625"/>
            <a:ext cx="3886200" cy="4351338"/>
          </a:xfrm>
        </p:spPr>
        <p:txBody>
          <a:bodyPr>
            <a:normAutofit/>
          </a:bodyPr>
          <a:lstStyle/>
          <a:p>
            <a:r>
              <a:rPr lang="en-GB" sz="1600" b="1" dirty="0"/>
              <a:t>What will we do: </a:t>
            </a:r>
            <a:r>
              <a:rPr lang="en-GB" sz="1600" dirty="0"/>
              <a:t>A full day out exploring this iconic Norman castle which offers outstanding collections of archaeology, both decorative and fine art, natural history more.  The castle offers an imaginative and inclusive learning programme and pupils encouraged to actively engage with the past.   There will be a chance to enjoy a picnic in the castle gardens.</a:t>
            </a:r>
          </a:p>
          <a:p>
            <a:r>
              <a:rPr lang="en-GB" sz="1600" b="1" dirty="0"/>
              <a:t>Essential information: </a:t>
            </a:r>
            <a:r>
              <a:rPr lang="en-GB" sz="1600" dirty="0"/>
              <a:t>Pupils will be back after the school buses have left and will need to arrange transport home. </a:t>
            </a:r>
          </a:p>
          <a:p>
            <a:r>
              <a:rPr lang="en-GB" sz="1600" dirty="0"/>
              <a:t> </a:t>
            </a:r>
          </a:p>
          <a:p>
            <a:r>
              <a:rPr lang="en-GB" sz="1600" dirty="0"/>
              <a:t>This is a one day activity within Bands 8, 9 and 14</a:t>
            </a:r>
          </a:p>
          <a:p>
            <a:endParaRPr lang="en-GB" sz="1600" dirty="0"/>
          </a:p>
        </p:txBody>
      </p:sp>
      <p:pic>
        <p:nvPicPr>
          <p:cNvPr id="4" name="Picture 3" descr="norwich castle in late summer - norwich-castle stock pictures, royalty-free photos &amp; images">
            <a:extLst>
              <a:ext uri="{FF2B5EF4-FFF2-40B4-BE49-F238E27FC236}">
                <a16:creationId xmlns:a16="http://schemas.microsoft.com/office/drawing/2014/main" id="{2219DC71-7545-C2ED-2E82-E2005B248E42}"/>
              </a:ext>
            </a:extLst>
          </p:cNvPr>
          <p:cNvPicPr>
            <a:picLocks noChangeAspect="1"/>
          </p:cNvPicPr>
          <p:nvPr/>
        </p:nvPicPr>
        <p:blipFill>
          <a:blip r:embed="rId2">
            <a:extLst>
              <a:ext uri="{28A0092B-C50C-407E-A947-70E740481C1C}">
                <a14:useLocalDpi xmlns:a14="http://schemas.microsoft.com/office/drawing/2010/main" val="0"/>
              </a:ext>
            </a:extLst>
          </a:blip>
          <a:srcRect l="8825" r="31560" b="-1"/>
          <a:stretch>
            <a:fillRect/>
          </a:stretch>
        </p:blipFill>
        <p:spPr bwMode="auto">
          <a:xfrm>
            <a:off x="5210175" y="2282825"/>
            <a:ext cx="2581275" cy="2890227"/>
          </a:xfrm>
          <a:prstGeom prst="rect">
            <a:avLst/>
          </a:prstGeom>
          <a:noFill/>
          <a:ln>
            <a:noFill/>
          </a:ln>
        </p:spPr>
      </p:pic>
    </p:spTree>
    <p:extLst>
      <p:ext uri="{BB962C8B-B14F-4D97-AF65-F5344CB8AC3E}">
        <p14:creationId xmlns:p14="http://schemas.microsoft.com/office/powerpoint/2010/main" val="21164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FBCA-8C17-A9C8-16C3-467BAB965AE6}"/>
              </a:ext>
            </a:extLst>
          </p:cNvPr>
          <p:cNvSpPr>
            <a:spLocks noGrp="1"/>
          </p:cNvSpPr>
          <p:nvPr>
            <p:ph type="title"/>
          </p:nvPr>
        </p:nvSpPr>
        <p:spPr>
          <a:xfrm>
            <a:off x="628650" y="365126"/>
            <a:ext cx="7886700" cy="1325563"/>
          </a:xfrm>
        </p:spPr>
        <p:txBody>
          <a:bodyPr anchor="ctr">
            <a:normAutofit/>
          </a:bodyPr>
          <a:lstStyle/>
          <a:p>
            <a:r>
              <a:rPr lang="en-GB" dirty="0"/>
              <a:t>Murals and Printmaking</a:t>
            </a:r>
            <a:br>
              <a:rPr lang="en-GB" dirty="0"/>
            </a:br>
            <a:endParaRPr lang="en-GB" dirty="0"/>
          </a:p>
        </p:txBody>
      </p:sp>
      <p:sp>
        <p:nvSpPr>
          <p:cNvPr id="3" name="Content Placeholder 2">
            <a:extLst>
              <a:ext uri="{FF2B5EF4-FFF2-40B4-BE49-F238E27FC236}">
                <a16:creationId xmlns:a16="http://schemas.microsoft.com/office/drawing/2014/main" id="{5C73B323-3BD5-802A-FEB6-F7B400E35E6D}"/>
              </a:ext>
            </a:extLst>
          </p:cNvPr>
          <p:cNvSpPr>
            <a:spLocks noGrp="1"/>
          </p:cNvSpPr>
          <p:nvPr>
            <p:ph sz="half" idx="1"/>
          </p:nvPr>
        </p:nvSpPr>
        <p:spPr>
          <a:xfrm>
            <a:off x="628650" y="1825625"/>
            <a:ext cx="3886200" cy="4351338"/>
          </a:xfrm>
        </p:spPr>
        <p:txBody>
          <a:bodyPr>
            <a:normAutofit/>
          </a:bodyPr>
          <a:lstStyle/>
          <a:p>
            <a:r>
              <a:rPr lang="en-GB" sz="1800" b="1" dirty="0"/>
              <a:t>What will we do:</a:t>
            </a:r>
            <a:r>
              <a:rPr lang="en-GB" sz="1800" dirty="0"/>
              <a:t> This art day is for arty pupils who want to do a solid day of visual creativity.  There will also be an opportunity to learn a printmaking technique and create a series of prints to take home. </a:t>
            </a:r>
          </a:p>
          <a:p>
            <a:r>
              <a:rPr lang="en-GB" sz="1800" b="1" dirty="0"/>
              <a:t>Extra Information: </a:t>
            </a:r>
            <a:r>
              <a:rPr lang="en-GB" sz="1800" dirty="0"/>
              <a:t>Remember that painting and printmaking can ruin clothes so dress appropriately or bring an apron.</a:t>
            </a:r>
          </a:p>
          <a:p>
            <a:r>
              <a:rPr lang="en-GB" sz="1800" dirty="0"/>
              <a:t>This is a one day activity within Bands 1, 5 and 6</a:t>
            </a:r>
          </a:p>
          <a:p>
            <a:endParaRPr lang="en-GB" sz="1800" dirty="0"/>
          </a:p>
        </p:txBody>
      </p:sp>
      <p:pic>
        <p:nvPicPr>
          <p:cNvPr id="4" name="Picture 3" descr="A series of Swimming Pool Murals in Bondi Beach in Sydney.">
            <a:extLst>
              <a:ext uri="{FF2B5EF4-FFF2-40B4-BE49-F238E27FC236}">
                <a16:creationId xmlns:a16="http://schemas.microsoft.com/office/drawing/2014/main" id="{332C0648-5AFE-2F5B-E659-E33A7E3BD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69"/>
            <a:ext cx="3886200" cy="2914650"/>
          </a:xfrm>
          <a:prstGeom prst="rect">
            <a:avLst/>
          </a:prstGeom>
          <a:noFill/>
          <a:ln>
            <a:noFill/>
          </a:ln>
        </p:spPr>
      </p:pic>
    </p:spTree>
    <p:extLst>
      <p:ext uri="{BB962C8B-B14F-4D97-AF65-F5344CB8AC3E}">
        <p14:creationId xmlns:p14="http://schemas.microsoft.com/office/powerpoint/2010/main" val="76193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A30E-DD50-E5EF-AFE3-F8098DDFF9AB}"/>
              </a:ext>
            </a:extLst>
          </p:cNvPr>
          <p:cNvSpPr>
            <a:spLocks noGrp="1"/>
          </p:cNvSpPr>
          <p:nvPr>
            <p:ph type="title"/>
          </p:nvPr>
        </p:nvSpPr>
        <p:spPr>
          <a:xfrm>
            <a:off x="628650" y="365126"/>
            <a:ext cx="7886700" cy="1325563"/>
          </a:xfrm>
        </p:spPr>
        <p:txBody>
          <a:bodyPr anchor="ctr">
            <a:normAutofit/>
          </a:bodyPr>
          <a:lstStyle/>
          <a:p>
            <a:r>
              <a:rPr lang="en-GB" dirty="0"/>
              <a:t>Year 8 Snowboarding Week</a:t>
            </a:r>
            <a:br>
              <a:rPr lang="en-GB" dirty="0"/>
            </a:br>
            <a:endParaRPr lang="en-GB" dirty="0"/>
          </a:p>
        </p:txBody>
      </p:sp>
      <p:pic>
        <p:nvPicPr>
          <p:cNvPr id="4" name="Picture 3" descr="Learn to Snowboard | Snozone">
            <a:extLst>
              <a:ext uri="{FF2B5EF4-FFF2-40B4-BE49-F238E27FC236}">
                <a16:creationId xmlns:a16="http://schemas.microsoft.com/office/drawing/2014/main" id="{1E7FCA3A-805F-7899-3FF3-8F55D34CA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8650" y="2907976"/>
            <a:ext cx="3886200" cy="2186635"/>
          </a:xfrm>
          <a:prstGeom prst="rect">
            <a:avLst/>
          </a:prstGeom>
          <a:noFill/>
          <a:ln>
            <a:noFill/>
          </a:ln>
        </p:spPr>
      </p:pic>
      <p:sp>
        <p:nvSpPr>
          <p:cNvPr id="3" name="Content Placeholder 2">
            <a:extLst>
              <a:ext uri="{FF2B5EF4-FFF2-40B4-BE49-F238E27FC236}">
                <a16:creationId xmlns:a16="http://schemas.microsoft.com/office/drawing/2014/main" id="{11BBD664-99B3-320F-B56E-FB0D769B7289}"/>
              </a:ext>
            </a:extLst>
          </p:cNvPr>
          <p:cNvSpPr>
            <a:spLocks noGrp="1"/>
          </p:cNvSpPr>
          <p:nvPr>
            <p:ph sz="half" idx="2"/>
          </p:nvPr>
        </p:nvSpPr>
        <p:spPr>
          <a:xfrm>
            <a:off x="4629150" y="1825625"/>
            <a:ext cx="3886200" cy="4351338"/>
          </a:xfrm>
        </p:spPr>
        <p:txBody>
          <a:bodyPr>
            <a:normAutofit/>
          </a:bodyPr>
          <a:lstStyle/>
          <a:p>
            <a:r>
              <a:rPr lang="en-GB" sz="1300" b="1"/>
              <a:t>What we will do:</a:t>
            </a:r>
            <a:r>
              <a:rPr lang="en-GB" sz="1300"/>
              <a:t> -Spend four days learning how to snowboard on real snow! Professionals will lead sessions teaching the basics then try out some moves on the slopes in recreational boarding sessions. Boards, bindings, boots and helmets are included. On the Wednesday, you will spend the day at Milton Keynes shopping centre.  Here you will have you will have some free time to shop, and we will meet and have a group lunch at one of the restaurants.</a:t>
            </a:r>
          </a:p>
          <a:p>
            <a:r>
              <a:rPr lang="en-GB" sz="1300" b="1"/>
              <a:t>Important Information:</a:t>
            </a:r>
            <a:r>
              <a:rPr lang="en-GB" sz="1300"/>
              <a:t> Please note that this a </a:t>
            </a:r>
            <a:r>
              <a:rPr lang="en-GB" sz="1300" b="1"/>
              <a:t>very physical </a:t>
            </a:r>
            <a:r>
              <a:rPr lang="en-GB" sz="1300"/>
              <a:t>activity which will require a good level of fitness. Those who opt out part way through the week will not be refunded as costs are paid in advanced. This activity is Ideal for anyone who has an interest in snowboarding. Beginners to intermediate boarders welcome but probably most suitable for those still learning.</a:t>
            </a:r>
          </a:p>
          <a:p>
            <a:endParaRPr lang="en-GB" sz="1300"/>
          </a:p>
        </p:txBody>
      </p:sp>
    </p:spTree>
    <p:extLst>
      <p:ext uri="{BB962C8B-B14F-4D97-AF65-F5344CB8AC3E}">
        <p14:creationId xmlns:p14="http://schemas.microsoft.com/office/powerpoint/2010/main" val="18632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966A-8B16-E1DF-860C-E64967D37012}"/>
              </a:ext>
            </a:extLst>
          </p:cNvPr>
          <p:cNvSpPr>
            <a:spLocks noGrp="1"/>
          </p:cNvSpPr>
          <p:nvPr>
            <p:ph type="title"/>
          </p:nvPr>
        </p:nvSpPr>
        <p:spPr>
          <a:xfrm>
            <a:off x="628650" y="365126"/>
            <a:ext cx="7886700" cy="1325563"/>
          </a:xfrm>
        </p:spPr>
        <p:txBody>
          <a:bodyPr anchor="ctr">
            <a:normAutofit/>
          </a:bodyPr>
          <a:lstStyle/>
          <a:p>
            <a:r>
              <a:rPr lang="en-GB" dirty="0"/>
              <a:t>SPEED Week</a:t>
            </a:r>
            <a:br>
              <a:rPr lang="en-GB" dirty="0"/>
            </a:br>
            <a:endParaRPr lang="en-GB" dirty="0"/>
          </a:p>
        </p:txBody>
      </p:sp>
      <p:sp>
        <p:nvSpPr>
          <p:cNvPr id="3" name="Content Placeholder 2">
            <a:extLst>
              <a:ext uri="{FF2B5EF4-FFF2-40B4-BE49-F238E27FC236}">
                <a16:creationId xmlns:a16="http://schemas.microsoft.com/office/drawing/2014/main" id="{EC9CE052-93A9-760C-2C8C-CC14779574C8}"/>
              </a:ext>
            </a:extLst>
          </p:cNvPr>
          <p:cNvSpPr>
            <a:spLocks noGrp="1"/>
          </p:cNvSpPr>
          <p:nvPr>
            <p:ph sz="half" idx="1"/>
          </p:nvPr>
        </p:nvSpPr>
        <p:spPr>
          <a:xfrm>
            <a:off x="628650" y="1825625"/>
            <a:ext cx="3886200" cy="4351338"/>
          </a:xfrm>
        </p:spPr>
        <p:txBody>
          <a:bodyPr>
            <a:normAutofit/>
          </a:bodyPr>
          <a:lstStyle/>
          <a:p>
            <a:r>
              <a:rPr lang="en-GB" sz="1300" b="1"/>
              <a:t>What you will be doing: </a:t>
            </a:r>
            <a:r>
              <a:rPr lang="en-GB" sz="1300"/>
              <a:t> </a:t>
            </a:r>
          </a:p>
          <a:p>
            <a:r>
              <a:rPr lang="en-GB" sz="1300"/>
              <a:t>- Test yourself on some of the UK’s fastest electric go karts on a testing indoor track</a:t>
            </a:r>
          </a:p>
          <a:p>
            <a:r>
              <a:rPr lang="en-GB" sz="1300"/>
              <a:t>- Ride the UK’s fastest rollercoasters at Thorpe Park</a:t>
            </a:r>
          </a:p>
          <a:p>
            <a:r>
              <a:rPr lang="en-GB" sz="1300"/>
              <a:t>- Immerse yourself in the word of F1 racing on some of the world’s most advanced racing simulators</a:t>
            </a:r>
          </a:p>
          <a:p>
            <a:r>
              <a:rPr lang="en-GB" sz="1300"/>
              <a:t>- Pit yourself against high moving projectiles in one of the area’s best paintball locations.</a:t>
            </a:r>
          </a:p>
          <a:p>
            <a:r>
              <a:rPr lang="en-GB" sz="1300"/>
              <a:t> </a:t>
            </a:r>
          </a:p>
          <a:p>
            <a:r>
              <a:rPr lang="en-GB" sz="1300"/>
              <a:t>Important Information: This activity is for a full week.  Due to the distance of the venues, some of the days we will not be back in time for the school buses.</a:t>
            </a:r>
          </a:p>
          <a:p>
            <a:endParaRPr lang="en-GB" sz="1300"/>
          </a:p>
        </p:txBody>
      </p:sp>
      <p:pic>
        <p:nvPicPr>
          <p:cNvPr id="4" name="Picture 3" descr="A group of people on a boat&#10;&#10;AI-generated content may be incorrect.">
            <a:extLst>
              <a:ext uri="{FF2B5EF4-FFF2-40B4-BE49-F238E27FC236}">
                <a16:creationId xmlns:a16="http://schemas.microsoft.com/office/drawing/2014/main" id="{DACE77AF-2BD9-467E-5E44-71959B7B8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12690" y="1103155"/>
            <a:ext cx="2367080" cy="1325564"/>
          </a:xfrm>
          <a:prstGeom prst="rect">
            <a:avLst/>
          </a:prstGeom>
          <a:noFill/>
          <a:ln>
            <a:noFill/>
          </a:ln>
          <a:effectLst/>
        </p:spPr>
      </p:pic>
      <p:pic>
        <p:nvPicPr>
          <p:cNvPr id="5" name="Picture 4" descr="A group of people in go karts&#10;&#10;AI-generated content may be incorrect.">
            <a:extLst>
              <a:ext uri="{FF2B5EF4-FFF2-40B4-BE49-F238E27FC236}">
                <a16:creationId xmlns:a16="http://schemas.microsoft.com/office/drawing/2014/main" id="{4DEFF7EB-75E8-96C9-7B2D-A6C3D285F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680" y="2812097"/>
            <a:ext cx="2114550" cy="1233805"/>
          </a:xfrm>
          <a:prstGeom prst="rect">
            <a:avLst/>
          </a:prstGeom>
          <a:noFill/>
          <a:ln>
            <a:noFill/>
          </a:ln>
          <a:effectLst/>
        </p:spPr>
      </p:pic>
      <p:pic>
        <p:nvPicPr>
          <p:cNvPr id="6" name="Picture 5" descr="A collage of roller coasters&#10;&#10;AI-generated content may be incorrect.">
            <a:extLst>
              <a:ext uri="{FF2B5EF4-FFF2-40B4-BE49-F238E27FC236}">
                <a16:creationId xmlns:a16="http://schemas.microsoft.com/office/drawing/2014/main" id="{51418E9F-05AF-BF69-A43C-5AA8226B75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2690" y="4419755"/>
            <a:ext cx="2250440" cy="1428750"/>
          </a:xfrm>
          <a:prstGeom prst="rect">
            <a:avLst/>
          </a:prstGeom>
          <a:noFill/>
          <a:ln>
            <a:noFill/>
          </a:ln>
          <a:effectLst/>
        </p:spPr>
      </p:pic>
    </p:spTree>
    <p:extLst>
      <p:ext uri="{BB962C8B-B14F-4D97-AF65-F5344CB8AC3E}">
        <p14:creationId xmlns:p14="http://schemas.microsoft.com/office/powerpoint/2010/main" val="199399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262D-C0EC-362F-3A8E-2BC399B7A1D1}"/>
              </a:ext>
            </a:extLst>
          </p:cNvPr>
          <p:cNvSpPr>
            <a:spLocks noGrp="1"/>
          </p:cNvSpPr>
          <p:nvPr>
            <p:ph type="title"/>
          </p:nvPr>
        </p:nvSpPr>
        <p:spPr>
          <a:xfrm>
            <a:off x="628650" y="365126"/>
            <a:ext cx="7886700" cy="1325563"/>
          </a:xfrm>
        </p:spPr>
        <p:txBody>
          <a:bodyPr anchor="ctr">
            <a:normAutofit/>
          </a:bodyPr>
          <a:lstStyle/>
          <a:p>
            <a:r>
              <a:rPr lang="en-GB" dirty="0"/>
              <a:t>Spray Can Art</a:t>
            </a:r>
            <a:br>
              <a:rPr lang="en-GB" dirty="0"/>
            </a:br>
            <a:endParaRPr lang="en-GB" dirty="0"/>
          </a:p>
        </p:txBody>
      </p:sp>
      <p:sp>
        <p:nvSpPr>
          <p:cNvPr id="3" name="Content Placeholder 2">
            <a:extLst>
              <a:ext uri="{FF2B5EF4-FFF2-40B4-BE49-F238E27FC236}">
                <a16:creationId xmlns:a16="http://schemas.microsoft.com/office/drawing/2014/main" id="{682C5A70-9214-A948-BCFB-8351F1F2B368}"/>
              </a:ext>
            </a:extLst>
          </p:cNvPr>
          <p:cNvSpPr>
            <a:spLocks noGrp="1"/>
          </p:cNvSpPr>
          <p:nvPr>
            <p:ph sz="half" idx="1"/>
          </p:nvPr>
        </p:nvSpPr>
        <p:spPr>
          <a:xfrm>
            <a:off x="628650" y="1825625"/>
            <a:ext cx="3886200" cy="4351338"/>
          </a:xfrm>
        </p:spPr>
        <p:txBody>
          <a:bodyPr>
            <a:normAutofit/>
          </a:bodyPr>
          <a:lstStyle/>
          <a:p>
            <a:r>
              <a:rPr lang="en-GB" sz="1300"/>
              <a:t>An amazing opportunity to develop your art skills. You will work with a world-famous graffiti artist for the day and learn how to create a piece of graffiti art on a large 2 metre board.</a:t>
            </a:r>
          </a:p>
          <a:p>
            <a:r>
              <a:rPr lang="en-GB" sz="1300" b="1"/>
              <a:t>What will we do:</a:t>
            </a:r>
            <a:r>
              <a:rPr lang="en-GB" sz="1300"/>
              <a:t>  The day will include you learning how to design the lettering, practice and learn a range of spray-painting techniques and then produce a large graffiti artwork in small groups during the afternoon. </a:t>
            </a:r>
          </a:p>
          <a:p>
            <a:r>
              <a:rPr lang="en-GB" sz="1300" b="1"/>
              <a:t>Extra information:</a:t>
            </a:r>
            <a:r>
              <a:rPr lang="en-GB" sz="1300"/>
              <a:t> Spray paint can get on your clothes so wear appropriate clothing or an apron This is a planned one activity within Band 1, Band 2 and Band 3 .  </a:t>
            </a:r>
          </a:p>
          <a:p>
            <a:r>
              <a:rPr lang="en-GB" sz="1300"/>
              <a:t> </a:t>
            </a:r>
          </a:p>
          <a:p>
            <a:r>
              <a:rPr lang="en-GB" sz="1300"/>
              <a:t>The photo shows some recent the artist did on the walls of a Gordon Ramsey Restaurant.</a:t>
            </a:r>
          </a:p>
          <a:p>
            <a:endParaRPr lang="en-GB" sz="1300"/>
          </a:p>
        </p:txBody>
      </p:sp>
      <p:pic>
        <p:nvPicPr>
          <p:cNvPr id="4" name="Picture 3">
            <a:extLst>
              <a:ext uri="{FF2B5EF4-FFF2-40B4-BE49-F238E27FC236}">
                <a16:creationId xmlns:a16="http://schemas.microsoft.com/office/drawing/2014/main" id="{7DD3FFA4-42F2-02E6-4668-ECE46DFC9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477580"/>
            <a:ext cx="3886200" cy="2399728"/>
          </a:xfrm>
          <a:prstGeom prst="rect">
            <a:avLst/>
          </a:prstGeom>
          <a:noFill/>
        </p:spPr>
      </p:pic>
    </p:spTree>
    <p:extLst>
      <p:ext uri="{BB962C8B-B14F-4D97-AF65-F5344CB8AC3E}">
        <p14:creationId xmlns:p14="http://schemas.microsoft.com/office/powerpoint/2010/main" val="383772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C71F-9554-EAE6-798E-04AD3C82CC88}"/>
              </a:ext>
            </a:extLst>
          </p:cNvPr>
          <p:cNvSpPr>
            <a:spLocks noGrp="1"/>
          </p:cNvSpPr>
          <p:nvPr>
            <p:ph type="title"/>
          </p:nvPr>
        </p:nvSpPr>
        <p:spPr>
          <a:xfrm>
            <a:off x="628650" y="365126"/>
            <a:ext cx="7886700" cy="1325563"/>
          </a:xfrm>
        </p:spPr>
        <p:txBody>
          <a:bodyPr anchor="ctr">
            <a:normAutofit/>
          </a:bodyPr>
          <a:lstStyle/>
          <a:p>
            <a:r>
              <a:rPr lang="en-GB" dirty="0"/>
              <a:t>STEM Challenge Day</a:t>
            </a:r>
          </a:p>
        </p:txBody>
      </p:sp>
      <p:sp>
        <p:nvSpPr>
          <p:cNvPr id="3" name="Content Placeholder 2">
            <a:extLst>
              <a:ext uri="{FF2B5EF4-FFF2-40B4-BE49-F238E27FC236}">
                <a16:creationId xmlns:a16="http://schemas.microsoft.com/office/drawing/2014/main" id="{C4C4A5AD-5C62-BDA7-AAD3-FEB73CDE79C9}"/>
              </a:ext>
            </a:extLst>
          </p:cNvPr>
          <p:cNvSpPr>
            <a:spLocks noGrp="1"/>
          </p:cNvSpPr>
          <p:nvPr>
            <p:ph sz="half" idx="1"/>
          </p:nvPr>
        </p:nvSpPr>
        <p:spPr>
          <a:xfrm>
            <a:off x="628650" y="1825625"/>
            <a:ext cx="3886200" cy="4351338"/>
          </a:xfrm>
        </p:spPr>
        <p:txBody>
          <a:bodyPr>
            <a:normAutofit/>
          </a:bodyPr>
          <a:lstStyle/>
          <a:p>
            <a:r>
              <a:rPr lang="en-GB" b="1" dirty="0"/>
              <a:t>What will we do: </a:t>
            </a:r>
            <a:r>
              <a:rPr lang="en-GB" dirty="0"/>
              <a:t>Use your STEM skills to design solutions to real world problems</a:t>
            </a:r>
            <a:r>
              <a:rPr lang="en-GB" b="1" dirty="0"/>
              <a:t>.</a:t>
            </a:r>
            <a:endParaRPr lang="en-GB" dirty="0"/>
          </a:p>
          <a:p>
            <a:endParaRPr lang="en-GB" dirty="0"/>
          </a:p>
          <a:p>
            <a:r>
              <a:rPr lang="en-GB" dirty="0"/>
              <a:t>This is an on site one day activity within Band 5, Band 7, Band 8</a:t>
            </a:r>
          </a:p>
          <a:p>
            <a:endParaRPr lang="en-GB" b="1" dirty="0"/>
          </a:p>
          <a:p>
            <a:endParaRPr lang="en-GB" b="1" dirty="0"/>
          </a:p>
        </p:txBody>
      </p:sp>
      <p:pic>
        <p:nvPicPr>
          <p:cNvPr id="4" name="Picture 3" descr="A diagram of a design process&#10;&#10;AI-generated content may be incorrect.">
            <a:extLst>
              <a:ext uri="{FF2B5EF4-FFF2-40B4-BE49-F238E27FC236}">
                <a16:creationId xmlns:a16="http://schemas.microsoft.com/office/drawing/2014/main" id="{B75F5751-4EBB-0F68-2057-25600BD53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500249"/>
            <a:ext cx="3886200" cy="3002089"/>
          </a:xfrm>
          <a:prstGeom prst="rect">
            <a:avLst/>
          </a:prstGeom>
          <a:noFill/>
          <a:ln>
            <a:noFill/>
          </a:ln>
          <a:effectLst/>
        </p:spPr>
      </p:pic>
    </p:spTree>
    <p:extLst>
      <p:ext uri="{BB962C8B-B14F-4D97-AF65-F5344CB8AC3E}">
        <p14:creationId xmlns:p14="http://schemas.microsoft.com/office/powerpoint/2010/main" val="2795288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47E9-5457-D6D3-D5F9-E67D58EC14C1}"/>
              </a:ext>
            </a:extLst>
          </p:cNvPr>
          <p:cNvSpPr>
            <a:spLocks noGrp="1"/>
          </p:cNvSpPr>
          <p:nvPr>
            <p:ph type="title"/>
          </p:nvPr>
        </p:nvSpPr>
        <p:spPr>
          <a:xfrm>
            <a:off x="628650" y="365126"/>
            <a:ext cx="7886700" cy="1325563"/>
          </a:xfrm>
        </p:spPr>
        <p:txBody>
          <a:bodyPr anchor="ctr">
            <a:normAutofit/>
          </a:bodyPr>
          <a:lstStyle/>
          <a:p>
            <a:r>
              <a:rPr lang="en-GB" dirty="0"/>
              <a:t>Terrible Tours of Cambridge</a:t>
            </a:r>
            <a:br>
              <a:rPr lang="en-GB" dirty="0"/>
            </a:br>
            <a:endParaRPr lang="en-GB" dirty="0"/>
          </a:p>
        </p:txBody>
      </p:sp>
      <p:sp>
        <p:nvSpPr>
          <p:cNvPr id="3" name="Content Placeholder 2">
            <a:extLst>
              <a:ext uri="{FF2B5EF4-FFF2-40B4-BE49-F238E27FC236}">
                <a16:creationId xmlns:a16="http://schemas.microsoft.com/office/drawing/2014/main" id="{C51444A4-97E4-EEE8-1756-FFC3943EAE15}"/>
              </a:ext>
            </a:extLst>
          </p:cNvPr>
          <p:cNvSpPr>
            <a:spLocks noGrp="1"/>
          </p:cNvSpPr>
          <p:nvPr>
            <p:ph sz="half" idx="1"/>
          </p:nvPr>
        </p:nvSpPr>
        <p:spPr>
          <a:xfrm>
            <a:off x="628650" y="1825625"/>
            <a:ext cx="3886200" cy="4351338"/>
          </a:xfrm>
        </p:spPr>
        <p:txBody>
          <a:bodyPr>
            <a:normAutofit/>
          </a:bodyPr>
          <a:lstStyle/>
          <a:p>
            <a:pPr marL="0" indent="0">
              <a:buNone/>
            </a:pPr>
            <a:r>
              <a:rPr lang="en-GB" sz="1600" dirty="0"/>
              <a:t>This is a walking tour of Cambridge.   Cambridge isn’t just about gowns, bicycles and colleges – it’s a city shaped by Romans, Saxons, Vikings, Normans and countless colourful characters since. Terrible Tours will bring the stories to life with humour, energy and a healthy dash of gruesome.  By the end of the day, we will have discovered a fresh appreciation of Cambridge.</a:t>
            </a:r>
          </a:p>
          <a:p>
            <a:r>
              <a:rPr lang="en-GB" sz="1600" b="1" dirty="0"/>
              <a:t>Extra information:</a:t>
            </a:r>
            <a:r>
              <a:rPr lang="en-GB" sz="1600" dirty="0"/>
              <a:t> This is a planned one day activity within Bands 3 and  7  </a:t>
            </a:r>
          </a:p>
          <a:p>
            <a:endParaRPr lang="en-GB" sz="1600" dirty="0"/>
          </a:p>
        </p:txBody>
      </p:sp>
      <p:pic>
        <p:nvPicPr>
          <p:cNvPr id="5" name="Picture 4" descr="Cambridge - Walking Tours of Cambridge, Terrible Tours Logo">
            <a:extLst>
              <a:ext uri="{FF2B5EF4-FFF2-40B4-BE49-F238E27FC236}">
                <a16:creationId xmlns:a16="http://schemas.microsoft.com/office/drawing/2014/main" id="{F7C6F9CA-AC32-78BF-7823-3B1773FD5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974532"/>
            <a:ext cx="4057650" cy="3156585"/>
          </a:xfrm>
          <a:prstGeom prst="rect">
            <a:avLst/>
          </a:prstGeom>
          <a:noFill/>
          <a:ln>
            <a:noFill/>
          </a:ln>
        </p:spPr>
      </p:pic>
    </p:spTree>
    <p:extLst>
      <p:ext uri="{BB962C8B-B14F-4D97-AF65-F5344CB8AC3E}">
        <p14:creationId xmlns:p14="http://schemas.microsoft.com/office/powerpoint/2010/main" val="104062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7897A-0AF7-ECCA-F436-4D43CF50E15E}"/>
              </a:ext>
            </a:extLst>
          </p:cNvPr>
          <p:cNvPicPr>
            <a:picLocks noChangeAspect="1"/>
          </p:cNvPicPr>
          <p:nvPr/>
        </p:nvPicPr>
        <p:blipFill>
          <a:blip r:embed="rId2"/>
          <a:stretch>
            <a:fillRect/>
          </a:stretch>
        </p:blipFill>
        <p:spPr>
          <a:xfrm>
            <a:off x="2228523" y="2090550"/>
            <a:ext cx="4686954" cy="2676899"/>
          </a:xfrm>
          <a:prstGeom prst="rect">
            <a:avLst/>
          </a:prstGeom>
        </p:spPr>
      </p:pic>
      <p:pic>
        <p:nvPicPr>
          <p:cNvPr id="5" name="Picture 4">
            <a:extLst>
              <a:ext uri="{FF2B5EF4-FFF2-40B4-BE49-F238E27FC236}">
                <a16:creationId xmlns:a16="http://schemas.microsoft.com/office/drawing/2014/main" id="{DEA6FCB6-4973-A977-0D58-877E741A5B2C}"/>
              </a:ext>
            </a:extLst>
          </p:cNvPr>
          <p:cNvPicPr>
            <a:picLocks noChangeAspect="1"/>
          </p:cNvPicPr>
          <p:nvPr/>
        </p:nvPicPr>
        <p:blipFill>
          <a:blip r:embed="rId3"/>
          <a:stretch>
            <a:fillRect/>
          </a:stretch>
        </p:blipFill>
        <p:spPr>
          <a:xfrm>
            <a:off x="422954" y="4213057"/>
            <a:ext cx="3029373" cy="2086266"/>
          </a:xfrm>
          <a:prstGeom prst="rect">
            <a:avLst/>
          </a:prstGeom>
        </p:spPr>
      </p:pic>
      <p:pic>
        <p:nvPicPr>
          <p:cNvPr id="7" name="Picture 6">
            <a:extLst>
              <a:ext uri="{FF2B5EF4-FFF2-40B4-BE49-F238E27FC236}">
                <a16:creationId xmlns:a16="http://schemas.microsoft.com/office/drawing/2014/main" id="{E1641992-FA96-7313-C34A-841FAF3C7865}"/>
              </a:ext>
            </a:extLst>
          </p:cNvPr>
          <p:cNvPicPr>
            <a:picLocks noChangeAspect="1"/>
          </p:cNvPicPr>
          <p:nvPr/>
        </p:nvPicPr>
        <p:blipFill>
          <a:blip r:embed="rId4"/>
          <a:stretch>
            <a:fillRect/>
          </a:stretch>
        </p:blipFill>
        <p:spPr>
          <a:xfrm>
            <a:off x="5553541" y="327194"/>
            <a:ext cx="3258005" cy="2133898"/>
          </a:xfrm>
          <a:prstGeom prst="rect">
            <a:avLst/>
          </a:prstGeom>
        </p:spPr>
      </p:pic>
      <p:pic>
        <p:nvPicPr>
          <p:cNvPr id="9" name="Picture 8">
            <a:extLst>
              <a:ext uri="{FF2B5EF4-FFF2-40B4-BE49-F238E27FC236}">
                <a16:creationId xmlns:a16="http://schemas.microsoft.com/office/drawing/2014/main" id="{AE772BDC-A329-EACC-FE54-4A1F1EB3EACF}"/>
              </a:ext>
            </a:extLst>
          </p:cNvPr>
          <p:cNvPicPr>
            <a:picLocks noChangeAspect="1"/>
          </p:cNvPicPr>
          <p:nvPr/>
        </p:nvPicPr>
        <p:blipFill>
          <a:blip r:embed="rId5"/>
          <a:stretch>
            <a:fillRect/>
          </a:stretch>
        </p:blipFill>
        <p:spPr>
          <a:xfrm>
            <a:off x="511238" y="558677"/>
            <a:ext cx="1629002" cy="2057687"/>
          </a:xfrm>
          <a:prstGeom prst="rect">
            <a:avLst/>
          </a:prstGeom>
        </p:spPr>
      </p:pic>
      <p:pic>
        <p:nvPicPr>
          <p:cNvPr id="11" name="Picture 10">
            <a:extLst>
              <a:ext uri="{FF2B5EF4-FFF2-40B4-BE49-F238E27FC236}">
                <a16:creationId xmlns:a16="http://schemas.microsoft.com/office/drawing/2014/main" id="{D5D84B1B-CB77-4B27-1972-E6B2E550219D}"/>
              </a:ext>
            </a:extLst>
          </p:cNvPr>
          <p:cNvPicPr>
            <a:picLocks noChangeAspect="1"/>
          </p:cNvPicPr>
          <p:nvPr/>
        </p:nvPicPr>
        <p:blipFill>
          <a:blip r:embed="rId6"/>
          <a:stretch>
            <a:fillRect/>
          </a:stretch>
        </p:blipFill>
        <p:spPr>
          <a:xfrm>
            <a:off x="5644042" y="4556005"/>
            <a:ext cx="3077004" cy="1743318"/>
          </a:xfrm>
          <a:prstGeom prst="rect">
            <a:avLst/>
          </a:prstGeom>
        </p:spPr>
      </p:pic>
    </p:spTree>
    <p:extLst>
      <p:ext uri="{BB962C8B-B14F-4D97-AF65-F5344CB8AC3E}">
        <p14:creationId xmlns:p14="http://schemas.microsoft.com/office/powerpoint/2010/main" val="403582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7184-4B99-23E1-2E96-02E40B4170FA}"/>
              </a:ext>
            </a:extLst>
          </p:cNvPr>
          <p:cNvSpPr>
            <a:spLocks noGrp="1"/>
          </p:cNvSpPr>
          <p:nvPr>
            <p:ph type="title"/>
          </p:nvPr>
        </p:nvSpPr>
        <p:spPr>
          <a:xfrm>
            <a:off x="628650" y="365126"/>
            <a:ext cx="7886700" cy="1325563"/>
          </a:xfrm>
        </p:spPr>
        <p:txBody>
          <a:bodyPr anchor="ctr">
            <a:normAutofit/>
          </a:bodyPr>
          <a:lstStyle/>
          <a:p>
            <a:r>
              <a:rPr lang="en-GB" dirty="0"/>
              <a:t>Tower of London</a:t>
            </a:r>
          </a:p>
        </p:txBody>
      </p:sp>
      <p:sp>
        <p:nvSpPr>
          <p:cNvPr id="3" name="Content Placeholder 2">
            <a:extLst>
              <a:ext uri="{FF2B5EF4-FFF2-40B4-BE49-F238E27FC236}">
                <a16:creationId xmlns:a16="http://schemas.microsoft.com/office/drawing/2014/main" id="{CCD26835-7309-5C71-D70B-3A195E12C516}"/>
              </a:ext>
            </a:extLst>
          </p:cNvPr>
          <p:cNvSpPr>
            <a:spLocks noGrp="1"/>
          </p:cNvSpPr>
          <p:nvPr>
            <p:ph sz="half" idx="1"/>
          </p:nvPr>
        </p:nvSpPr>
        <p:spPr>
          <a:xfrm>
            <a:off x="628650" y="1825625"/>
            <a:ext cx="3886200" cy="4351338"/>
          </a:xfrm>
        </p:spPr>
        <p:txBody>
          <a:bodyPr>
            <a:normAutofit/>
          </a:bodyPr>
          <a:lstStyle/>
          <a:p>
            <a:r>
              <a:rPr lang="en-GB" sz="1300" b="1" u="sng" dirty="0"/>
              <a:t>What you will do:</a:t>
            </a:r>
            <a:endParaRPr lang="en-GB" sz="1300" dirty="0"/>
          </a:p>
          <a:p>
            <a:r>
              <a:rPr lang="en-GB" sz="1300" dirty="0"/>
              <a:t>We will travel by coach into London to explore this iconic castle and World Heritage Site.  We can get up close to the Crown Jewels, Meet the legendary Yeoman Warders and ravens and see the Tower like never before.</a:t>
            </a:r>
          </a:p>
          <a:p>
            <a:endParaRPr lang="en-GB" sz="1300" dirty="0"/>
          </a:p>
          <a:p>
            <a:r>
              <a:rPr lang="en-GB" sz="1300" dirty="0"/>
              <a:t>Pupils should bring a packed lunch and small amounts of money if they wish to buy snacks or souvenirs.</a:t>
            </a:r>
          </a:p>
          <a:p>
            <a:endParaRPr lang="en-GB" sz="1300" dirty="0"/>
          </a:p>
          <a:p>
            <a:r>
              <a:rPr lang="en-GB" sz="1300" dirty="0"/>
              <a:t>Note that pupils will be back after the school buses have left and will need to arrange transport home.</a:t>
            </a:r>
          </a:p>
          <a:p>
            <a:r>
              <a:rPr lang="en-GB" sz="1300" dirty="0"/>
              <a:t> </a:t>
            </a:r>
          </a:p>
          <a:p>
            <a:r>
              <a:rPr lang="en-GB" sz="1300" dirty="0"/>
              <a:t> This is a one day on site activity available within Band 1 and Band 6 </a:t>
            </a:r>
          </a:p>
          <a:p>
            <a:endParaRPr lang="en-GB" sz="1300" dirty="0"/>
          </a:p>
        </p:txBody>
      </p:sp>
      <p:pic>
        <p:nvPicPr>
          <p:cNvPr id="4" name="Picture 3" descr="A crown with jewels on it&#10;&#10;AI-generated content may be incorrect.">
            <a:extLst>
              <a:ext uri="{FF2B5EF4-FFF2-40B4-BE49-F238E27FC236}">
                <a16:creationId xmlns:a16="http://schemas.microsoft.com/office/drawing/2014/main" id="{0FA7C37E-DBF0-41F1-4AA8-8B400069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24550" y="4001294"/>
            <a:ext cx="2352675" cy="1564529"/>
          </a:xfrm>
          <a:prstGeom prst="rect">
            <a:avLst/>
          </a:prstGeom>
          <a:noFill/>
          <a:ln>
            <a:noFill/>
          </a:ln>
        </p:spPr>
      </p:pic>
      <p:pic>
        <p:nvPicPr>
          <p:cNvPr id="5" name="Picture 4" descr="Photograph of White Tower at the Tower of London.">
            <a:extLst>
              <a:ext uri="{FF2B5EF4-FFF2-40B4-BE49-F238E27FC236}">
                <a16:creationId xmlns:a16="http://schemas.microsoft.com/office/drawing/2014/main" id="{4F0E2C79-AD7B-E283-A38D-7E1CEBE2C1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342391"/>
            <a:ext cx="2419350" cy="1610995"/>
          </a:xfrm>
          <a:prstGeom prst="rect">
            <a:avLst/>
          </a:prstGeom>
          <a:noFill/>
          <a:ln>
            <a:noFill/>
          </a:ln>
        </p:spPr>
      </p:pic>
    </p:spTree>
    <p:extLst>
      <p:ext uri="{BB962C8B-B14F-4D97-AF65-F5344CB8AC3E}">
        <p14:creationId xmlns:p14="http://schemas.microsoft.com/office/powerpoint/2010/main" val="44724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33EB-521D-9B13-51AA-10768CF3C812}"/>
              </a:ext>
            </a:extLst>
          </p:cNvPr>
          <p:cNvSpPr>
            <a:spLocks noGrp="1"/>
          </p:cNvSpPr>
          <p:nvPr>
            <p:ph type="title"/>
          </p:nvPr>
        </p:nvSpPr>
        <p:spPr>
          <a:xfrm>
            <a:off x="628650" y="365126"/>
            <a:ext cx="7886700" cy="1325563"/>
          </a:xfrm>
        </p:spPr>
        <p:txBody>
          <a:bodyPr anchor="ctr">
            <a:normAutofit/>
          </a:bodyPr>
          <a:lstStyle/>
          <a:p>
            <a:r>
              <a:rPr lang="en-GB" dirty="0"/>
              <a:t>Ultimate Frisbee</a:t>
            </a:r>
            <a:br>
              <a:rPr lang="en-GB" dirty="0"/>
            </a:br>
            <a:endParaRPr lang="en-GB" dirty="0"/>
          </a:p>
        </p:txBody>
      </p:sp>
      <p:sp>
        <p:nvSpPr>
          <p:cNvPr id="3" name="Content Placeholder 2">
            <a:extLst>
              <a:ext uri="{FF2B5EF4-FFF2-40B4-BE49-F238E27FC236}">
                <a16:creationId xmlns:a16="http://schemas.microsoft.com/office/drawing/2014/main" id="{226B1F59-B4A3-C04A-B1CB-C0B90C250AB9}"/>
              </a:ext>
            </a:extLst>
          </p:cNvPr>
          <p:cNvSpPr>
            <a:spLocks noGrp="1"/>
          </p:cNvSpPr>
          <p:nvPr>
            <p:ph sz="half" idx="1"/>
          </p:nvPr>
        </p:nvSpPr>
        <p:spPr>
          <a:xfrm>
            <a:off x="628650" y="1825625"/>
            <a:ext cx="4114800" cy="3946525"/>
          </a:xfrm>
        </p:spPr>
        <p:txBody>
          <a:bodyPr>
            <a:normAutofit/>
          </a:bodyPr>
          <a:lstStyle/>
          <a:p>
            <a:r>
              <a:rPr lang="en-GB" sz="1600" dirty="0"/>
              <a:t>Ultimate Frisbee is a fun and fast-paced mixed team sport played with a disc (frisbee).  Come and learn how to play from a former Great Britain player.  We will do some drills, play some games and have a lot of fun along the way.  </a:t>
            </a:r>
          </a:p>
          <a:p>
            <a:r>
              <a:rPr lang="en-GB" sz="1600" dirty="0"/>
              <a:t> </a:t>
            </a:r>
          </a:p>
          <a:p>
            <a:r>
              <a:rPr lang="en-GB" sz="1600" dirty="0"/>
              <a:t>Find out more about the sport at </a:t>
            </a:r>
            <a:r>
              <a:rPr lang="en-GB" sz="1600" u="sng" dirty="0">
                <a:hlinkClick r:id="rId2"/>
              </a:rPr>
              <a:t>www.ukultimate.com/learn</a:t>
            </a:r>
            <a:r>
              <a:rPr lang="en-GB" sz="1600" dirty="0"/>
              <a:t>.</a:t>
            </a:r>
          </a:p>
          <a:p>
            <a:r>
              <a:rPr lang="en-GB" sz="1600" dirty="0"/>
              <a:t> </a:t>
            </a:r>
          </a:p>
          <a:p>
            <a:r>
              <a:rPr lang="en-GB" sz="1600" dirty="0"/>
              <a:t>This is a one day on site activity available within Bands 2 and 3</a:t>
            </a:r>
          </a:p>
          <a:p>
            <a:endParaRPr lang="en-GB" sz="1600" dirty="0"/>
          </a:p>
        </p:txBody>
      </p:sp>
      <p:pic>
        <p:nvPicPr>
          <p:cNvPr id="1030" name="Picture 6" descr="Ultimate Frisbee Images – Browse 179 ...">
            <a:extLst>
              <a:ext uri="{FF2B5EF4-FFF2-40B4-BE49-F238E27FC236}">
                <a16:creationId xmlns:a16="http://schemas.microsoft.com/office/drawing/2014/main" id="{762987BA-1EF5-E379-EA1A-AD241E81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198687"/>
            <a:ext cx="3359368" cy="18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8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C2B3-ECCC-A024-50C6-C7CA627BD2F2}"/>
              </a:ext>
            </a:extLst>
          </p:cNvPr>
          <p:cNvSpPr>
            <a:spLocks noGrp="1"/>
          </p:cNvSpPr>
          <p:nvPr>
            <p:ph type="title"/>
          </p:nvPr>
        </p:nvSpPr>
        <p:spPr/>
        <p:txBody>
          <a:bodyPr/>
          <a:lstStyle/>
          <a:p>
            <a:r>
              <a:rPr lang="en-GB"/>
              <a:t>Options</a:t>
            </a:r>
          </a:p>
        </p:txBody>
      </p:sp>
      <p:sp>
        <p:nvSpPr>
          <p:cNvPr id="3" name="Content Placeholder 2">
            <a:extLst>
              <a:ext uri="{FF2B5EF4-FFF2-40B4-BE49-F238E27FC236}">
                <a16:creationId xmlns:a16="http://schemas.microsoft.com/office/drawing/2014/main" id="{F6070DFD-0487-FA3B-5F2B-6CEBBC44E177}"/>
              </a:ext>
            </a:extLst>
          </p:cNvPr>
          <p:cNvSpPr>
            <a:spLocks noGrp="1"/>
          </p:cNvSpPr>
          <p:nvPr>
            <p:ph idx="1"/>
          </p:nvPr>
        </p:nvSpPr>
        <p:spPr/>
        <p:txBody>
          <a:bodyPr/>
          <a:lstStyle/>
          <a:p>
            <a:r>
              <a:rPr lang="en-GB"/>
              <a:t>Full weeks- Monday to Friday</a:t>
            </a:r>
          </a:p>
          <a:p>
            <a:endParaRPr lang="en-GB"/>
          </a:p>
          <a:p>
            <a:endParaRPr lang="en-GB"/>
          </a:p>
        </p:txBody>
      </p:sp>
      <p:graphicFrame>
        <p:nvGraphicFramePr>
          <p:cNvPr id="4" name="Table 3">
            <a:extLst>
              <a:ext uri="{FF2B5EF4-FFF2-40B4-BE49-F238E27FC236}">
                <a16:creationId xmlns:a16="http://schemas.microsoft.com/office/drawing/2014/main" id="{66CB4F2C-BDAE-76EC-37D8-FB3FDA10FEA6}"/>
              </a:ext>
            </a:extLst>
          </p:cNvPr>
          <p:cNvGraphicFramePr>
            <a:graphicFrameLocks noGrp="1"/>
          </p:cNvGraphicFramePr>
          <p:nvPr>
            <p:extLst>
              <p:ext uri="{D42A27DB-BD31-4B8C-83A1-F6EECF244321}">
                <p14:modId xmlns:p14="http://schemas.microsoft.com/office/powerpoint/2010/main" val="1177307045"/>
              </p:ext>
            </p:extLst>
          </p:nvPr>
        </p:nvGraphicFramePr>
        <p:xfrm>
          <a:off x="1091681" y="2904014"/>
          <a:ext cx="7268547" cy="2979420"/>
        </p:xfrm>
        <a:graphic>
          <a:graphicData uri="http://schemas.openxmlformats.org/drawingml/2006/table">
            <a:tbl>
              <a:tblPr firstRow="1">
                <a:tableStyleId>{21E4AEA4-8DFA-4A89-87EB-49C32662AFE0}</a:tableStyleId>
              </a:tblPr>
              <a:tblGrid>
                <a:gridCol w="4030825">
                  <a:extLst>
                    <a:ext uri="{9D8B030D-6E8A-4147-A177-3AD203B41FA5}">
                      <a16:colId xmlns:a16="http://schemas.microsoft.com/office/drawing/2014/main" val="3597198361"/>
                    </a:ext>
                  </a:extLst>
                </a:gridCol>
                <a:gridCol w="3237722">
                  <a:extLst>
                    <a:ext uri="{9D8B030D-6E8A-4147-A177-3AD203B41FA5}">
                      <a16:colId xmlns:a16="http://schemas.microsoft.com/office/drawing/2014/main" val="1071183553"/>
                    </a:ext>
                  </a:extLst>
                </a:gridCol>
              </a:tblGrid>
              <a:tr h="182880">
                <a:tc>
                  <a:txBody>
                    <a:bodyPr/>
                    <a:lstStyle/>
                    <a:p>
                      <a:pPr algn="l" fontAlgn="b"/>
                      <a:r>
                        <a:rPr lang="en-GB" sz="2400" b="0" i="0" u="none" strike="noStrike">
                          <a:solidFill>
                            <a:srgbClr val="000000"/>
                          </a:solidFill>
                          <a:effectLst/>
                          <a:latin typeface="Aptos Narrow" panose="020B0004020202020204" pitchFamily="34" charset="0"/>
                        </a:rPr>
                        <a:t>Activity</a:t>
                      </a:r>
                    </a:p>
                  </a:txBody>
                  <a:tcPr marL="7620" marR="7620" marT="7620" marB="0" anchor="b"/>
                </a:tc>
                <a:tc>
                  <a:txBody>
                    <a:bodyPr/>
                    <a:lstStyle/>
                    <a:p>
                      <a:pPr algn="ctr" fontAlgn="b"/>
                      <a:r>
                        <a:rPr lang="en-GB" sz="2400" b="0" u="none" strike="noStrike">
                          <a:solidFill>
                            <a:srgbClr val="000000"/>
                          </a:solidFill>
                          <a:effectLst/>
                        </a:rPr>
                        <a:t>Approximate cost £</a:t>
                      </a:r>
                      <a:endParaRPr lang="en-GB"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44616664"/>
                  </a:ext>
                </a:extLst>
              </a:tr>
              <a:tr h="182880">
                <a:tc>
                  <a:txBody>
                    <a:bodyPr/>
                    <a:lstStyle/>
                    <a:p>
                      <a:pPr algn="l" fontAlgn="b"/>
                      <a:r>
                        <a:rPr lang="en-GB" sz="2400" u="none" strike="noStrike">
                          <a:effectLst/>
                        </a:rPr>
                        <a:t>Dance</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90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80565044"/>
                  </a:ext>
                </a:extLst>
              </a:tr>
              <a:tr h="182880">
                <a:tc>
                  <a:txBody>
                    <a:bodyPr/>
                    <a:lstStyle/>
                    <a:p>
                      <a:pPr algn="l" fontAlgn="b"/>
                      <a:r>
                        <a:rPr lang="en-GB" sz="2400" u="none" strike="noStrike">
                          <a:effectLst/>
                        </a:rPr>
                        <a:t>Speed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250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55293064"/>
                  </a:ext>
                </a:extLst>
              </a:tr>
              <a:tr h="182880">
                <a:tc>
                  <a:txBody>
                    <a:bodyPr/>
                    <a:lstStyle/>
                    <a:p>
                      <a:pPr algn="l" fontAlgn="b"/>
                      <a:r>
                        <a:rPr lang="en-GB" sz="2400" u="none" strike="noStrike">
                          <a:effectLst/>
                        </a:rPr>
                        <a:t>Music</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55</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67242757"/>
                  </a:ext>
                </a:extLst>
              </a:tr>
              <a:tr h="182880">
                <a:tc>
                  <a:txBody>
                    <a:bodyPr/>
                    <a:lstStyle/>
                    <a:p>
                      <a:pPr algn="l" fontAlgn="b"/>
                      <a:r>
                        <a:rPr lang="en-GB" sz="2400" u="none" strike="noStrike">
                          <a:effectLst/>
                        </a:rPr>
                        <a:t>Adrenaline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675043222"/>
                  </a:ext>
                </a:extLst>
              </a:tr>
              <a:tr h="182880">
                <a:tc>
                  <a:txBody>
                    <a:bodyPr/>
                    <a:lstStyle/>
                    <a:p>
                      <a:pPr algn="l" fontAlgn="b"/>
                      <a:r>
                        <a:rPr lang="en-GB" sz="2400" u="none" strike="noStrike">
                          <a:effectLst/>
                        </a:rPr>
                        <a:t>Snow Boarding</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83651801"/>
                  </a:ext>
                </a:extLst>
              </a:tr>
              <a:tr h="182880">
                <a:tc>
                  <a:txBody>
                    <a:bodyPr/>
                    <a:lstStyle/>
                    <a:p>
                      <a:pPr algn="l" fontAlgn="b"/>
                      <a:r>
                        <a:rPr lang="en-GB" sz="2400" u="none" strike="noStrike">
                          <a:effectLst/>
                        </a:rPr>
                        <a:t>Music tech</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100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53373205"/>
                  </a:ext>
                </a:extLst>
              </a:tr>
            </a:tbl>
          </a:graphicData>
        </a:graphic>
      </p:graphicFrame>
    </p:spTree>
    <p:extLst>
      <p:ext uri="{BB962C8B-B14F-4D97-AF65-F5344CB8AC3E}">
        <p14:creationId xmlns:p14="http://schemas.microsoft.com/office/powerpoint/2010/main" val="399329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A690-B8DA-0A56-EA84-D7970C7BDF92}"/>
              </a:ext>
            </a:extLst>
          </p:cNvPr>
          <p:cNvSpPr>
            <a:spLocks noGrp="1"/>
          </p:cNvSpPr>
          <p:nvPr>
            <p:ph type="title"/>
          </p:nvPr>
        </p:nvSpPr>
        <p:spPr/>
        <p:txBody>
          <a:bodyPr>
            <a:normAutofit fontScale="90000"/>
          </a:bodyPr>
          <a:lstStyle/>
          <a:p>
            <a:r>
              <a:rPr lang="en-GB"/>
              <a:t>Different activity </a:t>
            </a:r>
            <a:r>
              <a:rPr lang="en-GB" b="0"/>
              <a:t>days-Choose one band</a:t>
            </a:r>
            <a:br>
              <a:rPr lang="en-GB"/>
            </a:br>
            <a:endParaRPr lang="en-GB"/>
          </a:p>
        </p:txBody>
      </p:sp>
      <p:graphicFrame>
        <p:nvGraphicFramePr>
          <p:cNvPr id="4" name="Table 3">
            <a:extLst>
              <a:ext uri="{FF2B5EF4-FFF2-40B4-BE49-F238E27FC236}">
                <a16:creationId xmlns:a16="http://schemas.microsoft.com/office/drawing/2014/main" id="{1E6B52C8-2F3F-E504-6171-636FB26E1844}"/>
              </a:ext>
            </a:extLst>
          </p:cNvPr>
          <p:cNvGraphicFramePr>
            <a:graphicFrameLocks noGrp="1"/>
          </p:cNvGraphicFramePr>
          <p:nvPr>
            <p:extLst>
              <p:ext uri="{D42A27DB-BD31-4B8C-83A1-F6EECF244321}">
                <p14:modId xmlns:p14="http://schemas.microsoft.com/office/powerpoint/2010/main" val="754740649"/>
              </p:ext>
            </p:extLst>
          </p:nvPr>
        </p:nvGraphicFramePr>
        <p:xfrm>
          <a:off x="114301" y="1156996"/>
          <a:ext cx="8768442" cy="5440680"/>
        </p:xfrm>
        <a:graphic>
          <a:graphicData uri="http://schemas.openxmlformats.org/drawingml/2006/table">
            <a:tbl>
              <a:tblPr firstRow="1">
                <a:tableStyleId>{21E4AEA4-8DFA-4A89-87EB-49C32662AFE0}</a:tableStyleId>
              </a:tblPr>
              <a:tblGrid>
                <a:gridCol w="650809">
                  <a:extLst>
                    <a:ext uri="{9D8B030D-6E8A-4147-A177-3AD203B41FA5}">
                      <a16:colId xmlns:a16="http://schemas.microsoft.com/office/drawing/2014/main" val="1107964290"/>
                    </a:ext>
                  </a:extLst>
                </a:gridCol>
                <a:gridCol w="1269796">
                  <a:extLst>
                    <a:ext uri="{9D8B030D-6E8A-4147-A177-3AD203B41FA5}">
                      <a16:colId xmlns:a16="http://schemas.microsoft.com/office/drawing/2014/main" val="4174751360"/>
                    </a:ext>
                  </a:extLst>
                </a:gridCol>
                <a:gridCol w="1190928">
                  <a:extLst>
                    <a:ext uri="{9D8B030D-6E8A-4147-A177-3AD203B41FA5}">
                      <a16:colId xmlns:a16="http://schemas.microsoft.com/office/drawing/2014/main" val="117172269"/>
                    </a:ext>
                  </a:extLst>
                </a:gridCol>
                <a:gridCol w="1994804">
                  <a:extLst>
                    <a:ext uri="{9D8B030D-6E8A-4147-A177-3AD203B41FA5}">
                      <a16:colId xmlns:a16="http://schemas.microsoft.com/office/drawing/2014/main" val="3183004681"/>
                    </a:ext>
                  </a:extLst>
                </a:gridCol>
                <a:gridCol w="1131381">
                  <a:extLst>
                    <a:ext uri="{9D8B030D-6E8A-4147-A177-3AD203B41FA5}">
                      <a16:colId xmlns:a16="http://schemas.microsoft.com/office/drawing/2014/main" val="175406356"/>
                    </a:ext>
                  </a:extLst>
                </a:gridCol>
                <a:gridCol w="1265362">
                  <a:extLst>
                    <a:ext uri="{9D8B030D-6E8A-4147-A177-3AD203B41FA5}">
                      <a16:colId xmlns:a16="http://schemas.microsoft.com/office/drawing/2014/main" val="3739722714"/>
                    </a:ext>
                  </a:extLst>
                </a:gridCol>
                <a:gridCol w="1265362">
                  <a:extLst>
                    <a:ext uri="{9D8B030D-6E8A-4147-A177-3AD203B41FA5}">
                      <a16:colId xmlns:a16="http://schemas.microsoft.com/office/drawing/2014/main" val="3483691332"/>
                    </a:ext>
                  </a:extLst>
                </a:gridCol>
              </a:tblGrid>
              <a:tr h="182880">
                <a:tc>
                  <a:txBody>
                    <a:bodyPr/>
                    <a:lstStyle/>
                    <a:p>
                      <a:pPr algn="l" fontAlgn="b"/>
                      <a:r>
                        <a:rPr lang="en-GB" sz="1600" b="1" u="none" strike="noStrike">
                          <a:solidFill>
                            <a:schemeClr val="bg1"/>
                          </a:solidFill>
                          <a:effectLst/>
                        </a:rPr>
                        <a:t>Band</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Mon</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Tue</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Weds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Thurs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Fri</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Cost £</a:t>
                      </a:r>
                      <a:endParaRPr lang="en-GB" sz="1600" b="1" i="0" u="none" strike="noStrike">
                        <a:solidFill>
                          <a:schemeClr val="bg1"/>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54072262"/>
                  </a:ext>
                </a:extLst>
              </a:tr>
              <a:tr h="182880">
                <a:tc>
                  <a:txBody>
                    <a:bodyPr/>
                    <a:lstStyle/>
                    <a:p>
                      <a:pPr algn="l" fontAlgn="b"/>
                      <a:r>
                        <a:rPr lang="en-GB" sz="1600" b="0" u="none" strike="noStrike">
                          <a:solidFill>
                            <a:srgbClr val="000000"/>
                          </a:solidFill>
                          <a:effectLst/>
                        </a:rPr>
                        <a:t>1</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Tower of London </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62694952"/>
                  </a:ext>
                </a:extLst>
              </a:tr>
              <a:tr h="182880">
                <a:tc>
                  <a:txBody>
                    <a:bodyPr/>
                    <a:lstStyle/>
                    <a:p>
                      <a:pPr algn="l" fontAlgn="b"/>
                      <a:r>
                        <a:rPr lang="en-GB" sz="1600" b="0" u="none" strike="noStrike">
                          <a:solidFill>
                            <a:srgbClr val="000000"/>
                          </a:solidFill>
                          <a:effectLst/>
                        </a:rPr>
                        <a:t>2</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28211121"/>
                  </a:ext>
                </a:extLst>
              </a:tr>
              <a:tr h="182880">
                <a:tc>
                  <a:txBody>
                    <a:bodyPr/>
                    <a:lstStyle/>
                    <a:p>
                      <a:pPr algn="l" fontAlgn="b"/>
                      <a:r>
                        <a:rPr lang="en-GB" sz="1600" b="0" u="none" strike="noStrike">
                          <a:solidFill>
                            <a:srgbClr val="000000"/>
                          </a:solidFill>
                          <a:effectLst/>
                        </a:rPr>
                        <a:t>3</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138</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7129485"/>
                  </a:ext>
                </a:extLst>
              </a:tr>
              <a:tr h="182880">
                <a:tc>
                  <a:txBody>
                    <a:bodyPr/>
                    <a:lstStyle/>
                    <a:p>
                      <a:pPr algn="l" fontAlgn="b"/>
                      <a:r>
                        <a:rPr lang="en-GB" sz="1600" b="0" u="none" strike="noStrike">
                          <a:solidFill>
                            <a:srgbClr val="000000"/>
                          </a:solidFill>
                          <a:effectLst/>
                        </a:rPr>
                        <a:t>4</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lvl="0" algn="l">
                        <a:buNone/>
                      </a:pPr>
                      <a:r>
                        <a:rPr lang="en-GB" sz="1600" b="0" i="0" u="none" strike="noStrike" noProof="0">
                          <a:solidFill>
                            <a:srgbClr val="000000"/>
                          </a:solidFill>
                          <a:effectLst/>
                          <a:latin typeface="Century Gothic"/>
                        </a:rPr>
                        <a:t>Jesmonite casting</a:t>
                      </a:r>
                      <a:endParaRPr lang="en-US" b="0" i="0" noProof="0">
                        <a:solidFill>
                          <a:srgbClr val="000000"/>
                        </a:solidFill>
                        <a:latin typeface="Century Gothic"/>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117</a:t>
                      </a:r>
                    </a:p>
                  </a:txBody>
                  <a:tcPr marL="7620" marR="7620" marT="7620" marB="0" anchor="b"/>
                </a:tc>
                <a:extLst>
                  <a:ext uri="{0D108BD9-81ED-4DB2-BD59-A6C34878D82A}">
                    <a16:rowId xmlns:a16="http://schemas.microsoft.com/office/drawing/2014/main" val="2286175077"/>
                  </a:ext>
                </a:extLst>
              </a:tr>
              <a:tr h="182880">
                <a:tc>
                  <a:txBody>
                    <a:bodyPr/>
                    <a:lstStyle/>
                    <a:p>
                      <a:pPr algn="l" fontAlgn="b"/>
                      <a:r>
                        <a:rPr lang="en-GB" sz="1600" b="0" u="none" strike="noStrike">
                          <a:solidFill>
                            <a:srgbClr val="000000"/>
                          </a:solidFill>
                          <a:effectLst/>
                        </a:rPr>
                        <a:t>5</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116</a:t>
                      </a:r>
                    </a:p>
                  </a:txBody>
                  <a:tcPr marL="7620" marR="7620" marT="7620" marB="0" anchor="b"/>
                </a:tc>
                <a:extLst>
                  <a:ext uri="{0D108BD9-81ED-4DB2-BD59-A6C34878D82A}">
                    <a16:rowId xmlns:a16="http://schemas.microsoft.com/office/drawing/2014/main" val="2400127586"/>
                  </a:ext>
                </a:extLst>
              </a:tr>
              <a:tr h="182880">
                <a:tc>
                  <a:txBody>
                    <a:bodyPr/>
                    <a:lstStyle/>
                    <a:p>
                      <a:pPr algn="l" fontAlgn="b"/>
                      <a:r>
                        <a:rPr lang="en-GB" sz="1600" b="0" u="none" strike="noStrike">
                          <a:solidFill>
                            <a:srgbClr val="000000"/>
                          </a:solidFill>
                          <a:effectLst/>
                        </a:rPr>
                        <a:t>6</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Tower of London</a:t>
                      </a:r>
                      <a:endParaRPr lang="en-GB" sz="1600" b="0" i="0" u="none" strike="noStrike">
                        <a:solidFill>
                          <a:srgbClr val="000000"/>
                        </a:solidFill>
                        <a:effectLst/>
                        <a:latin typeface="Aptos Narrow" panose="020B0004020202020204" pitchFamily="34" charset="0"/>
                      </a:endParaRPr>
                    </a:p>
                    <a:p>
                      <a:pPr algn="l" fontAlgn="b"/>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noProof="0">
                          <a:solidFill>
                            <a:srgbClr val="000000"/>
                          </a:solidFill>
                          <a:effectLst/>
                          <a:latin typeface="Century Gothic"/>
                        </a:rPr>
                        <a:t>Jesmonite Casting</a:t>
                      </a: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134</a:t>
                      </a:r>
                    </a:p>
                  </a:txBody>
                  <a:tcPr marL="7620" marR="7620" marT="7620" marB="0" anchor="b"/>
                </a:tc>
                <a:extLst>
                  <a:ext uri="{0D108BD9-81ED-4DB2-BD59-A6C34878D82A}">
                    <a16:rowId xmlns:a16="http://schemas.microsoft.com/office/drawing/2014/main" val="1483055743"/>
                  </a:ext>
                </a:extLst>
              </a:tr>
              <a:tr h="182880">
                <a:tc>
                  <a:txBody>
                    <a:bodyPr/>
                    <a:lstStyle/>
                    <a:p>
                      <a:pPr algn="l" fontAlgn="b"/>
                      <a:r>
                        <a:rPr lang="en-GB" sz="1600" b="0" u="none" strike="noStrike">
                          <a:solidFill>
                            <a:srgbClr val="000000"/>
                          </a:solidFill>
                          <a:effectLst/>
                        </a:rPr>
                        <a:t>7</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Loop lab</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48</a:t>
                      </a:r>
                    </a:p>
                  </a:txBody>
                  <a:tcPr marL="7620" marR="7620" marT="7620" marB="0" anchor="b"/>
                </a:tc>
                <a:extLst>
                  <a:ext uri="{0D108BD9-81ED-4DB2-BD59-A6C34878D82A}">
                    <a16:rowId xmlns:a16="http://schemas.microsoft.com/office/drawing/2014/main" val="2065242766"/>
                  </a:ext>
                </a:extLst>
              </a:tr>
              <a:tr h="182880">
                <a:tc>
                  <a:txBody>
                    <a:bodyPr/>
                    <a:lstStyle/>
                    <a:p>
                      <a:pPr algn="l" fontAlgn="b"/>
                      <a:r>
                        <a:rPr lang="en-GB" sz="1600" b="0" u="none" strike="noStrike">
                          <a:solidFill>
                            <a:srgbClr val="000000"/>
                          </a:solidFill>
                          <a:effectLst/>
                        </a:rPr>
                        <a:t>8</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79923750"/>
                  </a:ext>
                </a:extLst>
              </a:tr>
              <a:tr h="182880">
                <a:tc>
                  <a:txBody>
                    <a:bodyPr/>
                    <a:lstStyle/>
                    <a:p>
                      <a:pPr algn="l" fontAlgn="b"/>
                      <a:r>
                        <a:rPr lang="en-GB" sz="1600" b="0" u="none" strike="noStrike">
                          <a:solidFill>
                            <a:srgbClr val="000000"/>
                          </a:solidFill>
                          <a:effectLst/>
                        </a:rPr>
                        <a:t>9</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09369543"/>
                  </a:ext>
                </a:extLst>
              </a:tr>
            </a:tbl>
          </a:graphicData>
        </a:graphic>
      </p:graphicFrame>
    </p:spTree>
    <p:extLst>
      <p:ext uri="{BB962C8B-B14F-4D97-AF65-F5344CB8AC3E}">
        <p14:creationId xmlns:p14="http://schemas.microsoft.com/office/powerpoint/2010/main" val="376722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3C69-C445-5797-FB10-553CEB9752C5}"/>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FE590430-E7AE-7ED2-4D68-8304BC7C8455}"/>
              </a:ext>
            </a:extLst>
          </p:cNvPr>
          <p:cNvGraphicFramePr>
            <a:graphicFrameLocks noGrp="1"/>
          </p:cNvGraphicFramePr>
          <p:nvPr>
            <p:ph idx="1"/>
            <p:extLst>
              <p:ext uri="{D42A27DB-BD31-4B8C-83A1-F6EECF244321}">
                <p14:modId xmlns:p14="http://schemas.microsoft.com/office/powerpoint/2010/main" val="4126219502"/>
              </p:ext>
            </p:extLst>
          </p:nvPr>
        </p:nvGraphicFramePr>
        <p:xfrm>
          <a:off x="334866" y="549657"/>
          <a:ext cx="8659843" cy="4697249"/>
        </p:xfrm>
        <a:graphic>
          <a:graphicData uri="http://schemas.openxmlformats.org/drawingml/2006/table">
            <a:tbl>
              <a:tblPr firstRow="1">
                <a:tableStyleId>{21E4AEA4-8DFA-4A89-87EB-49C32662AFE0}</a:tableStyleId>
              </a:tblPr>
              <a:tblGrid>
                <a:gridCol w="687574">
                  <a:extLst>
                    <a:ext uri="{9D8B030D-6E8A-4147-A177-3AD203B41FA5}">
                      <a16:colId xmlns:a16="http://schemas.microsoft.com/office/drawing/2014/main" val="1402519314"/>
                    </a:ext>
                  </a:extLst>
                </a:gridCol>
                <a:gridCol w="1516055">
                  <a:extLst>
                    <a:ext uri="{9D8B030D-6E8A-4147-A177-3AD203B41FA5}">
                      <a16:colId xmlns:a16="http://schemas.microsoft.com/office/drawing/2014/main" val="287708795"/>
                    </a:ext>
                  </a:extLst>
                </a:gridCol>
                <a:gridCol w="1640011">
                  <a:extLst>
                    <a:ext uri="{9D8B030D-6E8A-4147-A177-3AD203B41FA5}">
                      <a16:colId xmlns:a16="http://schemas.microsoft.com/office/drawing/2014/main" val="2603878209"/>
                    </a:ext>
                  </a:extLst>
                </a:gridCol>
                <a:gridCol w="1430241">
                  <a:extLst>
                    <a:ext uri="{9D8B030D-6E8A-4147-A177-3AD203B41FA5}">
                      <a16:colId xmlns:a16="http://schemas.microsoft.com/office/drawing/2014/main" val="1929302617"/>
                    </a:ext>
                  </a:extLst>
                </a:gridCol>
                <a:gridCol w="1201402">
                  <a:extLst>
                    <a:ext uri="{9D8B030D-6E8A-4147-A177-3AD203B41FA5}">
                      <a16:colId xmlns:a16="http://schemas.microsoft.com/office/drawing/2014/main" val="1241726615"/>
                    </a:ext>
                  </a:extLst>
                </a:gridCol>
                <a:gridCol w="1298153">
                  <a:extLst>
                    <a:ext uri="{9D8B030D-6E8A-4147-A177-3AD203B41FA5}">
                      <a16:colId xmlns:a16="http://schemas.microsoft.com/office/drawing/2014/main" val="2828294268"/>
                    </a:ext>
                  </a:extLst>
                </a:gridCol>
                <a:gridCol w="886407">
                  <a:extLst>
                    <a:ext uri="{9D8B030D-6E8A-4147-A177-3AD203B41FA5}">
                      <a16:colId xmlns:a16="http://schemas.microsoft.com/office/drawing/2014/main" val="3076345107"/>
                    </a:ext>
                  </a:extLst>
                </a:gridCol>
              </a:tblGrid>
              <a:tr h="290658">
                <a:tc>
                  <a:txBody>
                    <a:bodyPr/>
                    <a:lstStyle/>
                    <a:p>
                      <a:pPr algn="l" fontAlgn="b"/>
                      <a:r>
                        <a:rPr lang="en-GB" sz="2000" b="0" i="0" u="none" strike="noStrike">
                          <a:solidFill>
                            <a:srgbClr val="000000"/>
                          </a:solidFill>
                          <a:effectLst/>
                          <a:latin typeface="Aptos Narrow"/>
                        </a:rPr>
                        <a:t>Band</a:t>
                      </a:r>
                    </a:p>
                  </a:txBody>
                  <a:tcPr marL="7620" marR="7620" marT="7620" marB="0" anchor="b"/>
                </a:tc>
                <a:tc>
                  <a:txBody>
                    <a:bodyPr/>
                    <a:lstStyle/>
                    <a:p>
                      <a:pPr algn="l" fontAlgn="b"/>
                      <a:r>
                        <a:rPr lang="en-GB" sz="2000" b="0" u="none" strike="noStrike">
                          <a:solidFill>
                            <a:srgbClr val="000000"/>
                          </a:solidFill>
                          <a:effectLst/>
                        </a:rPr>
                        <a:t>Mon</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Tues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Weds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Thurs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Fri</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Cost  £</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03263865"/>
                  </a:ext>
                </a:extLst>
              </a:tr>
              <a:tr h="1141364">
                <a:tc>
                  <a:txBody>
                    <a:bodyPr/>
                    <a:lstStyle/>
                    <a:p>
                      <a:pPr algn="l" fontAlgn="b"/>
                      <a:r>
                        <a:rPr lang="en-GB" sz="2000" b="0" u="none" strike="noStrike">
                          <a:solidFill>
                            <a:srgbClr val="000000"/>
                          </a:solidFill>
                          <a:effectLst/>
                        </a:rPr>
                        <a:t>10</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83617931"/>
                  </a:ext>
                </a:extLst>
              </a:tr>
              <a:tr h="332090">
                <a:tc>
                  <a:txBody>
                    <a:bodyPr/>
                    <a:lstStyle/>
                    <a:p>
                      <a:pPr algn="l" fontAlgn="b"/>
                      <a:r>
                        <a:rPr lang="en-GB" sz="2000" b="0" u="none" strike="noStrike">
                          <a:solidFill>
                            <a:srgbClr val="000000"/>
                          </a:solidFill>
                          <a:effectLst/>
                        </a:rPr>
                        <a:t>11</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76625402"/>
                  </a:ext>
                </a:extLst>
              </a:tr>
              <a:tr h="574227">
                <a:tc>
                  <a:txBody>
                    <a:bodyPr/>
                    <a:lstStyle/>
                    <a:p>
                      <a:pPr algn="l" fontAlgn="b"/>
                      <a:r>
                        <a:rPr lang="en-GB" sz="2000" b="0" u="none" strike="noStrike">
                          <a:solidFill>
                            <a:srgbClr val="000000"/>
                          </a:solidFill>
                          <a:effectLst/>
                        </a:rPr>
                        <a:t>12</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37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56508333"/>
                  </a:ext>
                </a:extLst>
              </a:tr>
              <a:tr h="857795">
                <a:tc>
                  <a:txBody>
                    <a:bodyPr/>
                    <a:lstStyle/>
                    <a:p>
                      <a:pPr algn="l" fontAlgn="b"/>
                      <a:r>
                        <a:rPr lang="en-GB" sz="2000" b="0" u="none" strike="noStrike">
                          <a:solidFill>
                            <a:srgbClr val="000000"/>
                          </a:solidFill>
                          <a:effectLst/>
                        </a:rPr>
                        <a:t>13</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Beauty week - Nails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Feet</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Facials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Lashes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107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13195661"/>
                  </a:ext>
                </a:extLst>
              </a:tr>
              <a:tr h="574227">
                <a:tc>
                  <a:txBody>
                    <a:bodyPr/>
                    <a:lstStyle/>
                    <a:p>
                      <a:pPr algn="l" fontAlgn="b"/>
                      <a:r>
                        <a:rPr lang="en-GB" sz="2000" b="0" u="none" strike="noStrike">
                          <a:solidFill>
                            <a:srgbClr val="000000"/>
                          </a:solidFill>
                          <a:effectLst/>
                        </a:rPr>
                        <a:t>14</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u="none" strike="noStrike" dirty="0">
                          <a:effectLst/>
                          <a:latin typeface="Century Gothic"/>
                        </a:rPr>
                        <a:t>Animation</a:t>
                      </a:r>
                      <a:endParaRPr lang="en-GB" sz="1600" b="0" i="0" u="none" strike="noStrike" dirty="0">
                        <a:solidFill>
                          <a:srgbClr val="000000"/>
                        </a:solidFill>
                        <a:effectLst/>
                        <a:latin typeface="Century Gothic"/>
                      </a:endParaRPr>
                    </a:p>
                  </a:txBody>
                  <a:tcPr marL="7620" marR="7620" marT="7620" marB="0" anchor="b"/>
                </a:tc>
                <a:tc>
                  <a:txBody>
                    <a:bodyPr/>
                    <a:lstStyle/>
                    <a:p>
                      <a:pPr algn="l" fontAlgn="b"/>
                      <a:r>
                        <a:rPr lang="en-GB" sz="1600" b="0" i="0" u="none" strike="noStrike" dirty="0">
                          <a:solidFill>
                            <a:srgbClr val="000000"/>
                          </a:solidFill>
                          <a:effectLst/>
                          <a:latin typeface="Century Gothic"/>
                        </a:rPr>
                        <a:t>Norwich Castle</a:t>
                      </a:r>
                    </a:p>
                  </a:txBody>
                  <a:tcPr marL="7620" marR="7620" marT="7620" marB="0" anchor="b"/>
                </a:tc>
                <a:tc>
                  <a:txBody>
                    <a:bodyPr/>
                    <a:lstStyle/>
                    <a:p>
                      <a:pPr algn="ctr" fontAlgn="b"/>
                      <a:r>
                        <a:rPr lang="en-GB" sz="2000" b="0" u="none" strike="noStrike" dirty="0">
                          <a:solidFill>
                            <a:srgbClr val="000000"/>
                          </a:solidFill>
                          <a:effectLst/>
                        </a:rPr>
                        <a:t>16</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7115492"/>
                  </a:ext>
                </a:extLst>
              </a:tr>
              <a:tr h="905126">
                <a:tc>
                  <a:txBody>
                    <a:bodyPr/>
                    <a:lstStyle/>
                    <a:p>
                      <a:pPr algn="l" fontAlgn="b"/>
                      <a:r>
                        <a:rPr lang="en-GB" sz="2000" b="0" u="none" strike="noStrike">
                          <a:solidFill>
                            <a:srgbClr val="000000"/>
                          </a:solidFill>
                          <a:effectLst/>
                        </a:rPr>
                        <a:t>15</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ctr" fontAlgn="b"/>
                      <a:r>
                        <a:rPr lang="en-GB" sz="2000" b="0" u="none" strike="noStrike" dirty="0">
                          <a:solidFill>
                            <a:srgbClr val="000000"/>
                          </a:solidFill>
                          <a:effectLst/>
                        </a:rPr>
                        <a:t>5</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33727926"/>
                  </a:ext>
                </a:extLst>
              </a:tr>
            </a:tbl>
          </a:graphicData>
        </a:graphic>
      </p:graphicFrame>
    </p:spTree>
    <p:extLst>
      <p:ext uri="{BB962C8B-B14F-4D97-AF65-F5344CB8AC3E}">
        <p14:creationId xmlns:p14="http://schemas.microsoft.com/office/powerpoint/2010/main" val="175021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16-2E3A-EA51-4935-960F3AF02883}"/>
              </a:ext>
            </a:extLst>
          </p:cNvPr>
          <p:cNvSpPr>
            <a:spLocks noGrp="1"/>
          </p:cNvSpPr>
          <p:nvPr>
            <p:ph type="title"/>
          </p:nvPr>
        </p:nvSpPr>
        <p:spPr/>
        <p:txBody>
          <a:bodyPr/>
          <a:lstStyle/>
          <a:p>
            <a:r>
              <a:rPr lang="en-GB"/>
              <a:t>Selection process</a:t>
            </a:r>
          </a:p>
        </p:txBody>
      </p:sp>
      <p:sp>
        <p:nvSpPr>
          <p:cNvPr id="3" name="Content Placeholder 2">
            <a:extLst>
              <a:ext uri="{FF2B5EF4-FFF2-40B4-BE49-F238E27FC236}">
                <a16:creationId xmlns:a16="http://schemas.microsoft.com/office/drawing/2014/main" id="{35F77490-8C4A-8EA0-8E6B-AA4F6F8AF8EF}"/>
              </a:ext>
            </a:extLst>
          </p:cNvPr>
          <p:cNvSpPr>
            <a:spLocks noGrp="1"/>
          </p:cNvSpPr>
          <p:nvPr>
            <p:ph idx="1"/>
          </p:nvPr>
        </p:nvSpPr>
        <p:spPr/>
        <p:txBody>
          <a:bodyPr vert="horz" lIns="91440" tIns="45720" rIns="91440" bIns="45720" rtlCol="0" anchor="t">
            <a:normAutofit lnSpcReduction="10000"/>
          </a:bodyPr>
          <a:lstStyle/>
          <a:p>
            <a:r>
              <a:rPr lang="en-GB" dirty="0"/>
              <a:t>Look carefully and discuss the options with your parents - especially the cost.</a:t>
            </a:r>
          </a:p>
          <a:p>
            <a:r>
              <a:rPr lang="en-GB"/>
              <a:t>Check the </a:t>
            </a:r>
            <a:r>
              <a:rPr lang="en-GB" dirty="0"/>
              <a:t>Comberton Post mailing sent on 9</a:t>
            </a:r>
            <a:r>
              <a:rPr lang="en-GB" baseline="30000" dirty="0"/>
              <a:t>th</a:t>
            </a:r>
            <a:r>
              <a:rPr lang="en-GB" dirty="0"/>
              <a:t> January to complete the form</a:t>
            </a:r>
            <a:r>
              <a:rPr lang="en-GB"/>
              <a:t>. </a:t>
            </a:r>
            <a:r>
              <a:rPr lang="en-GB" dirty="0"/>
              <a:t>You must select 3 activities in order of preference and be willing to do any of your choices.</a:t>
            </a:r>
          </a:p>
          <a:p>
            <a:r>
              <a:rPr lang="en-GB" dirty="0"/>
              <a:t>Year 9s must choose different activities to last year.</a:t>
            </a:r>
          </a:p>
          <a:p>
            <a:r>
              <a:rPr lang="en-GB" dirty="0"/>
              <a:t>Forms must be completed by 23</a:t>
            </a:r>
            <a:r>
              <a:rPr lang="en-GB" baseline="30000" dirty="0"/>
              <a:t>rd</a:t>
            </a:r>
            <a:r>
              <a:rPr lang="en-GB" dirty="0"/>
              <a:t> January.</a:t>
            </a:r>
          </a:p>
          <a:p>
            <a:endParaRPr lang="en-GB" dirty="0"/>
          </a:p>
          <a:p>
            <a:r>
              <a:rPr lang="en-GB" dirty="0"/>
              <a:t>You will then be allocated into one of your chosen weeks.</a:t>
            </a:r>
          </a:p>
          <a:p>
            <a:endParaRPr lang="en-GB" dirty="0"/>
          </a:p>
          <a:p>
            <a:r>
              <a:rPr lang="en-GB" dirty="0"/>
              <a:t>Please note – there will be no switching between weeks- once in a week you will stay with that group for the entire time.</a:t>
            </a:r>
          </a:p>
        </p:txBody>
      </p:sp>
    </p:spTree>
    <p:extLst>
      <p:ext uri="{BB962C8B-B14F-4D97-AF65-F5344CB8AC3E}">
        <p14:creationId xmlns:p14="http://schemas.microsoft.com/office/powerpoint/2010/main" val="328021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2D7A-0256-D603-E2F3-7235DA0F790B}"/>
              </a:ext>
            </a:extLst>
          </p:cNvPr>
          <p:cNvSpPr>
            <a:spLocks noGrp="1"/>
          </p:cNvSpPr>
          <p:nvPr>
            <p:ph type="title"/>
          </p:nvPr>
        </p:nvSpPr>
        <p:spPr/>
        <p:txBody>
          <a:bodyPr/>
          <a:lstStyle/>
          <a:p>
            <a:r>
              <a:rPr lang="en-GB" dirty="0"/>
              <a:t>Adrenaline Week</a:t>
            </a:r>
            <a:br>
              <a:rPr lang="en-GB" dirty="0"/>
            </a:br>
            <a:endParaRPr lang="en-GB" dirty="0"/>
          </a:p>
        </p:txBody>
      </p:sp>
      <p:sp>
        <p:nvSpPr>
          <p:cNvPr id="3" name="Content Placeholder 2">
            <a:extLst>
              <a:ext uri="{FF2B5EF4-FFF2-40B4-BE49-F238E27FC236}">
                <a16:creationId xmlns:a16="http://schemas.microsoft.com/office/drawing/2014/main" id="{EA6A971F-D579-2E3B-DEF1-506580637098}"/>
              </a:ext>
            </a:extLst>
          </p:cNvPr>
          <p:cNvSpPr>
            <a:spLocks noGrp="1"/>
          </p:cNvSpPr>
          <p:nvPr>
            <p:ph idx="1"/>
          </p:nvPr>
        </p:nvSpPr>
        <p:spPr/>
        <p:txBody>
          <a:bodyPr/>
          <a:lstStyle/>
          <a:p>
            <a:r>
              <a:rPr lang="en-GB" dirty="0">
                <a:latin typeface="Aptos" panose="020B0004020202020204" pitchFamily="34" charset="0"/>
              </a:rPr>
              <a:t>This is a full week of off-site activities such as Nene Park Water sports, Paintballing (Thetford), Nuclear Races, </a:t>
            </a:r>
            <a:r>
              <a:rPr lang="en-GB" dirty="0" err="1">
                <a:latin typeface="Aptos" panose="020B0004020202020204" pitchFamily="34" charset="0"/>
              </a:rPr>
              <a:t>Wyboston</a:t>
            </a:r>
            <a:r>
              <a:rPr lang="en-GB" dirty="0">
                <a:latin typeface="Aptos" panose="020B0004020202020204" pitchFamily="34" charset="0"/>
              </a:rPr>
              <a:t> Water Park, Punting and the Playground (</a:t>
            </a:r>
            <a:r>
              <a:rPr lang="en-GB" dirty="0" err="1">
                <a:latin typeface="Aptos" panose="020B0004020202020204" pitchFamily="34" charset="0"/>
              </a:rPr>
              <a:t>Waterbeach</a:t>
            </a:r>
            <a:r>
              <a:rPr lang="en-GB" dirty="0">
                <a:latin typeface="Aptos" panose="020B0004020202020204" pitchFamily="34" charset="0"/>
              </a:rPr>
              <a:t>).  </a:t>
            </a:r>
          </a:p>
          <a:p>
            <a:r>
              <a:rPr lang="en-GB" dirty="0">
                <a:latin typeface="Aptos" panose="020B0004020202020204" pitchFamily="34" charset="0"/>
              </a:rPr>
              <a:t>There will be two groups of a max size of 80.</a:t>
            </a:r>
          </a:p>
          <a:p>
            <a:endParaRPr lang="en-GB" dirty="0"/>
          </a:p>
          <a:p>
            <a:endParaRPr lang="en-GB" dirty="0"/>
          </a:p>
        </p:txBody>
      </p:sp>
      <p:pic>
        <p:nvPicPr>
          <p:cNvPr id="4" name="Picture 3" descr="Image from scudamores.com">
            <a:extLst>
              <a:ext uri="{FF2B5EF4-FFF2-40B4-BE49-F238E27FC236}">
                <a16:creationId xmlns:a16="http://schemas.microsoft.com/office/drawing/2014/main" id="{EC600B34-DF55-E4AD-FD16-761769952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848100"/>
            <a:ext cx="1657350" cy="1657350"/>
          </a:xfrm>
          <a:prstGeom prst="rect">
            <a:avLst/>
          </a:prstGeom>
          <a:noFill/>
          <a:ln>
            <a:noFill/>
          </a:ln>
        </p:spPr>
      </p:pic>
      <p:pic>
        <p:nvPicPr>
          <p:cNvPr id="5" name="Picture 4" descr="A group of people in paintball gear&#10;&#10;AI-generated content may be incorrect.">
            <a:extLst>
              <a:ext uri="{FF2B5EF4-FFF2-40B4-BE49-F238E27FC236}">
                <a16:creationId xmlns:a16="http://schemas.microsoft.com/office/drawing/2014/main" id="{E629A53E-988D-4622-BF62-4F739A254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280" y="3844925"/>
            <a:ext cx="2466340" cy="1381125"/>
          </a:xfrm>
          <a:prstGeom prst="rect">
            <a:avLst/>
          </a:prstGeom>
          <a:noFill/>
        </p:spPr>
      </p:pic>
      <p:pic>
        <p:nvPicPr>
          <p:cNvPr id="6" name="Picture 5" descr="Events - Nuclear Races">
            <a:extLst>
              <a:ext uri="{FF2B5EF4-FFF2-40B4-BE49-F238E27FC236}">
                <a16:creationId xmlns:a16="http://schemas.microsoft.com/office/drawing/2014/main" id="{70FF36DE-8BC7-8CF2-2FBD-370B43A13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915" y="3829050"/>
            <a:ext cx="2495550" cy="1663700"/>
          </a:xfrm>
          <a:prstGeom prst="rect">
            <a:avLst/>
          </a:prstGeom>
          <a:noFill/>
          <a:ln>
            <a:noFill/>
          </a:ln>
        </p:spPr>
      </p:pic>
    </p:spTree>
    <p:extLst>
      <p:ext uri="{BB962C8B-B14F-4D97-AF65-F5344CB8AC3E}">
        <p14:creationId xmlns:p14="http://schemas.microsoft.com/office/powerpoint/2010/main" val="29600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89F6-36B8-5B6D-94CE-9629B46B71E2}"/>
              </a:ext>
            </a:extLst>
          </p:cNvPr>
          <p:cNvSpPr>
            <a:spLocks noGrp="1"/>
          </p:cNvSpPr>
          <p:nvPr>
            <p:ph type="title"/>
          </p:nvPr>
        </p:nvSpPr>
        <p:spPr>
          <a:xfrm>
            <a:off x="628650" y="365126"/>
            <a:ext cx="7886700" cy="1325563"/>
          </a:xfrm>
        </p:spPr>
        <p:txBody>
          <a:bodyPr anchor="ctr">
            <a:normAutofit/>
          </a:bodyPr>
          <a:lstStyle/>
          <a:p>
            <a:r>
              <a:rPr lang="en-US" dirty="0"/>
              <a:t>Stop Frame Animation Week</a:t>
            </a:r>
            <a:br>
              <a:rPr lang="en-GB" dirty="0"/>
            </a:br>
            <a:endParaRPr lang="en-GB" dirty="0"/>
          </a:p>
        </p:txBody>
      </p:sp>
      <p:pic>
        <p:nvPicPr>
          <p:cNvPr id="8" name="Picture 7" descr="Wallace &amp; Gromit - YouTube">
            <a:extLst>
              <a:ext uri="{FF2B5EF4-FFF2-40B4-BE49-F238E27FC236}">
                <a16:creationId xmlns:a16="http://schemas.microsoft.com/office/drawing/2014/main" id="{60C28AC8-71AF-DBDE-B700-FF9F719FA61C}"/>
              </a:ext>
            </a:extLst>
          </p:cNvPr>
          <p:cNvPicPr>
            <a:picLocks noChangeAspect="1"/>
          </p:cNvPicPr>
          <p:nvPr/>
        </p:nvPicPr>
        <p:blipFill>
          <a:blip r:embed="rId2" cstate="print">
            <a:extLst>
              <a:ext uri="{28A0092B-C50C-407E-A947-70E740481C1C}">
                <a14:useLocalDpi xmlns:a14="http://schemas.microsoft.com/office/drawing/2010/main" val="0"/>
              </a:ext>
            </a:extLst>
          </a:blip>
          <a:srcRect l="6119" r="4568" b="-3"/>
          <a:stretch>
            <a:fillRect/>
          </a:stretch>
        </p:blipFill>
        <p:spPr bwMode="auto">
          <a:xfrm>
            <a:off x="628650" y="1825625"/>
            <a:ext cx="3886200" cy="4351338"/>
          </a:xfrm>
          <a:prstGeom prst="rect">
            <a:avLst/>
          </a:prstGeom>
          <a:noFill/>
          <a:ln>
            <a:noFill/>
          </a:ln>
        </p:spPr>
      </p:pic>
      <p:sp>
        <p:nvSpPr>
          <p:cNvPr id="3" name="Content Placeholder 2">
            <a:extLst>
              <a:ext uri="{FF2B5EF4-FFF2-40B4-BE49-F238E27FC236}">
                <a16:creationId xmlns:a16="http://schemas.microsoft.com/office/drawing/2014/main" id="{810E8E6E-7C97-FE3F-24E4-7D6750C83845}"/>
              </a:ext>
            </a:extLst>
          </p:cNvPr>
          <p:cNvSpPr>
            <a:spLocks noGrp="1"/>
          </p:cNvSpPr>
          <p:nvPr>
            <p:ph sz="half" idx="2"/>
          </p:nvPr>
        </p:nvSpPr>
        <p:spPr>
          <a:xfrm>
            <a:off x="4629150" y="1825625"/>
            <a:ext cx="3886200" cy="4351338"/>
          </a:xfrm>
        </p:spPr>
        <p:txBody>
          <a:bodyPr>
            <a:normAutofit/>
          </a:bodyPr>
          <a:lstStyle/>
          <a:p>
            <a:pPr lvl="0"/>
            <a:r>
              <a:rPr lang="en-US" dirty="0"/>
              <a:t>You will spend Monday to Thursday on site creating a short stop frame animation film.</a:t>
            </a:r>
            <a:endParaRPr lang="en-GB" dirty="0"/>
          </a:p>
          <a:p>
            <a:pPr lvl="0"/>
            <a:r>
              <a:rPr lang="en-US" dirty="0"/>
              <a:t>Please bring your own Lego / plasticine and iPads</a:t>
            </a:r>
            <a:endParaRPr lang="en-GB" dirty="0"/>
          </a:p>
          <a:p>
            <a:pPr lvl="0"/>
            <a:r>
              <a:rPr lang="en-US" dirty="0"/>
              <a:t>On Friday, you will visit Norwich Castle </a:t>
            </a:r>
          </a:p>
          <a:p>
            <a:pPr lvl="0"/>
            <a:endParaRPr lang="en-US" dirty="0"/>
          </a:p>
          <a:p>
            <a:pPr lvl="0"/>
            <a:endParaRPr lang="en-GB" dirty="0"/>
          </a:p>
        </p:txBody>
      </p:sp>
    </p:spTree>
    <p:extLst>
      <p:ext uri="{BB962C8B-B14F-4D97-AF65-F5344CB8AC3E}">
        <p14:creationId xmlns:p14="http://schemas.microsoft.com/office/powerpoint/2010/main" val="392982733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F12DAB"/>
      </a:accent2>
      <a:accent3>
        <a:srgbClr val="85E862"/>
      </a:accent3>
      <a:accent4>
        <a:srgbClr val="75707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67E48F9D-21B7-4AE8-953B-00B5559E5412}" vid="{EF78CBA0-A027-479A-B07F-3C10B3A247F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e43229-532f-418d-917a-3b1e60951840">
      <Terms xmlns="http://schemas.microsoft.com/office/infopath/2007/PartnerControls"/>
    </lcf76f155ced4ddcb4097134ff3c332f>
    <l6221dbcf1b24d8983da1c7d4acfb9aa xmlns="9da7815e-6224-41a2-8179-fbc5bdcec2cb">
      <Terms xmlns="http://schemas.microsoft.com/office/infopath/2007/PartnerControls"/>
    </l6221dbcf1b24d8983da1c7d4acfb9aa>
    <TaxCatchAll xmlns="9da7815e-6224-41a2-8179-fbc5bdcec2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579F2D35D7846BF304FD1191202CE" ma:contentTypeVersion="20" ma:contentTypeDescription="Create a new document." ma:contentTypeScope="" ma:versionID="c3cad51f037925d437761661112901d5">
  <xsd:schema xmlns:xsd="http://www.w3.org/2001/XMLSchema" xmlns:xs="http://www.w3.org/2001/XMLSchema" xmlns:p="http://schemas.microsoft.com/office/2006/metadata/properties" xmlns:ns2="9da7815e-6224-41a2-8179-fbc5bdcec2cb" xmlns:ns3="f9e43229-532f-418d-917a-3b1e60951840" xmlns:ns4="05f361ec-642c-42da-9b0c-7151ab1ec790" targetNamespace="http://schemas.microsoft.com/office/2006/metadata/properties" ma:root="true" ma:fieldsID="85b1b9ce0a9d790ffe2f81aa7a1ef9df" ns2:_="" ns3:_="" ns4:_="">
    <xsd:import namespace="9da7815e-6224-41a2-8179-fbc5bdcec2cb"/>
    <xsd:import namespace="f9e43229-532f-418d-917a-3b1e60951840"/>
    <xsd:import namespace="05f361ec-642c-42da-9b0c-7151ab1ec790"/>
    <xsd:element name="properties">
      <xsd:complexType>
        <xsd:sequence>
          <xsd:element name="documentManagement">
            <xsd:complexType>
              <xsd:all>
                <xsd:element ref="ns2:l6221dbcf1b24d8983da1c7d4acfb9aa" minOccurs="0"/>
                <xsd:element ref="ns2:TaxCatchAl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l6221dbcf1b24d8983da1c7d4acfb9aa" ma:index="9" nillable="true" ma:taxonomy="true" ma:internalName="l6221dbcf1b24d8983da1c7d4acfb9aa" ma:taxonomyFieldName="Document_x0020_Category" ma:displayName="Document Category" ma:fieldId="{56221dbc-f1b2-4d89-83da-1c7d4acfb9aa}" ma:sspId="755c0e60-3cfb-4199-92cf-3a58c40b78d9" ma:termSetId="661e7864-180b-417f-bce2-625c5702c59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70b94-4fdf-430d-b91a-1b3064b39b9f}"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43229-532f-418d-917a-3b1e609518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361ec-642c-42da-9b0c-7151ab1ec79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60D3C-5A69-4DAF-BD4C-A3CAAEB0B50C}">
  <ds:schemaRefs>
    <ds:schemaRef ds:uri="http://purl.org/dc/terms/"/>
    <ds:schemaRef ds:uri="http://schemas.microsoft.com/office/2006/metadata/properties"/>
    <ds:schemaRef ds:uri="http://purl.org/dc/elements/1.1/"/>
    <ds:schemaRef ds:uri="05f361ec-642c-42da-9b0c-7151ab1ec790"/>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9e43229-532f-418d-917a-3b1e60951840"/>
    <ds:schemaRef ds:uri="9da7815e-6224-41a2-8179-fbc5bdcec2cb"/>
    <ds:schemaRef ds:uri="http://www.w3.org/XML/1998/namespace"/>
  </ds:schemaRefs>
</ds:datastoreItem>
</file>

<file path=customXml/itemProps2.xml><?xml version="1.0" encoding="utf-8"?>
<ds:datastoreItem xmlns:ds="http://schemas.openxmlformats.org/officeDocument/2006/customXml" ds:itemID="{82D5761E-390E-43A7-9EA9-2349B67C4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7815e-6224-41a2-8179-fbc5bdcec2cb"/>
    <ds:schemaRef ds:uri="f9e43229-532f-418d-917a-3b1e60951840"/>
    <ds:schemaRef ds:uri="05f361ec-642c-42da-9b0c-7151ab1ec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283201-61CC-4D68-919B-F9B45527C54B}">
  <ds:schemaRefs>
    <ds:schemaRef ds:uri="http://schemas.microsoft.com/sharepoint/v3/contenttype/forms"/>
  </ds:schemaRefs>
</ds:datastoreItem>
</file>

<file path=docMetadata/LabelInfo.xml><?xml version="1.0" encoding="utf-8"?>
<clbl:labelList xmlns:clbl="http://schemas.microsoft.com/office/2020/mipLabelMetadata">
  <clbl:label id="{e25599d4-67a6-4230-845b-3a0138b2778c}" enabled="1" method="Standard" siteId="{7eeaedd6-bf37-4015-8fe9-19fbc2c02d55}" removed="0"/>
</clbl:labelList>
</file>

<file path=docProps/app.xml><?xml version="1.0" encoding="utf-8"?>
<Properties xmlns="http://schemas.openxmlformats.org/officeDocument/2006/extended-properties" xmlns:vt="http://schemas.openxmlformats.org/officeDocument/2006/docPropsVTypes">
  <Template>Comberton</Template>
  <TotalTime>85</TotalTime>
  <Words>2620</Words>
  <Application>Microsoft Office PowerPoint</Application>
  <PresentationFormat>On-screen Show (4:3)</PresentationFormat>
  <Paragraphs>292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Narrow</vt:lpstr>
      <vt:lpstr>Arial</vt:lpstr>
      <vt:lpstr>Century Gothic</vt:lpstr>
      <vt:lpstr>Office Theme</vt:lpstr>
      <vt:lpstr>Activities week</vt:lpstr>
      <vt:lpstr>Trips abroad</vt:lpstr>
      <vt:lpstr>PowerPoint Presentation</vt:lpstr>
      <vt:lpstr>Options</vt:lpstr>
      <vt:lpstr>Different activity days-Choose one band </vt:lpstr>
      <vt:lpstr>PowerPoint Presentation</vt:lpstr>
      <vt:lpstr>Selection process</vt:lpstr>
      <vt:lpstr>Adrenaline Week </vt:lpstr>
      <vt:lpstr>Stop Frame Animation Week </vt:lpstr>
      <vt:lpstr>Beauty Week </vt:lpstr>
      <vt:lpstr>Board Games Week </vt:lpstr>
      <vt:lpstr>Play a Church Organ </vt:lpstr>
      <vt:lpstr>Cinema Trip </vt:lpstr>
      <vt:lpstr>Crafting  </vt:lpstr>
      <vt:lpstr>Dance Week </vt:lpstr>
      <vt:lpstr>IWM Duxford Visit </vt:lpstr>
      <vt:lpstr>Electronics </vt:lpstr>
      <vt:lpstr>Grafham Water Centre </vt:lpstr>
      <vt:lpstr>Jesmonite Casting </vt:lpstr>
      <vt:lpstr>Loop Lab</vt:lpstr>
      <vt:lpstr>Murder Mystery Investigation  - Whodunit?</vt:lpstr>
      <vt:lpstr>Music Week</vt:lpstr>
      <vt:lpstr>Norwich Castle</vt:lpstr>
      <vt:lpstr>Murals and Printmaking </vt:lpstr>
      <vt:lpstr>Year 8 Snowboarding Week </vt:lpstr>
      <vt:lpstr>SPEED Week </vt:lpstr>
      <vt:lpstr>Spray Can Art </vt:lpstr>
      <vt:lpstr>STEM Challenge Day</vt:lpstr>
      <vt:lpstr>Terrible Tours of Cambridge </vt:lpstr>
      <vt:lpstr>Tower of London</vt:lpstr>
      <vt:lpstr>Ultimate Frisbee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Smith</dc:creator>
  <cp:lastModifiedBy>Claire Cook</cp:lastModifiedBy>
  <cp:revision>1</cp:revision>
  <cp:lastPrinted>2026-01-09T13:18:43Z</cp:lastPrinted>
  <dcterms:created xsi:type="dcterms:W3CDTF">2026-01-05T12:58:26Z</dcterms:created>
  <dcterms:modified xsi:type="dcterms:W3CDTF">2026-01-09T14:07:20Z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0x010100B26579F2D35D7846BF304FD1191202CE</vt:lpwstr>
  </property>
  <property fmtid="{D5CDD505-2E9C-101B-9397-08002B2CF9AE}" pid="3" name="MediaServiceImageTags">
    <vt:lpwstr/>
  </property>
  <property fmtid="{D5CDD505-2E9C-101B-9397-08002B2CF9AE}" pid="4" name="Document_x0020_Category">
    <vt:lpwstr/>
  </property>
  <property fmtid="{D5CDD505-2E9C-101B-9397-08002B2CF9AE}" pid="5" name="Document Category">
    <vt:lpwstr/>
  </property>
</Properties>
</file>